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68" r:id="rId4"/>
    <p:sldId id="260" r:id="rId5"/>
    <p:sldId id="261" r:id="rId6"/>
    <p:sldId id="262" r:id="rId7"/>
    <p:sldId id="263" r:id="rId8"/>
    <p:sldId id="267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606C5-091D-4210-8523-B7C179496E99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v@imi-samara.ru" TargetMode="External"/><Relationship Id="rId2" Type="http://schemas.openxmlformats.org/officeDocument/2006/relationships/hyperlink" Target="mailto:natpal@imi-samara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mi.samara.ru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v@imi-samara.ru" TargetMode="External"/><Relationship Id="rId2" Type="http://schemas.openxmlformats.org/officeDocument/2006/relationships/hyperlink" Target="http://www.roseltorg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mi.samara.ru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i.samara.ru/" TargetMode="External"/><Relationship Id="rId2" Type="http://schemas.openxmlformats.org/officeDocument/2006/relationships/hyperlink" Target="mailto:center@imi-samara.r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i.samara.ru/" TargetMode="External"/><Relationship Id="rId2" Type="http://schemas.openxmlformats.org/officeDocument/2006/relationships/hyperlink" Target="mailto:matveeva@imi-samara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2686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778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8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Самарский университет государственного управления «Международный </a:t>
                      </a:r>
                      <a:endParaRPr lang="ru-RU" sz="12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институт </a:t>
                      </a: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рынка»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Главное управление организации торгов Самарской области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Электронная торговая площадка </a:t>
                      </a:r>
                      <a:r>
                        <a:rPr lang="ru-RU" sz="12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Сбербанк-АСТ</a:t>
                      </a:r>
                      <a:endParaRPr lang="ru-RU" sz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sberbank</a:t>
                      </a:r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en-US" sz="12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ast</a:t>
                      </a:r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r>
                        <a:rPr lang="en-US" sz="12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ru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 descr="\\Aqua\shared\_ГРАФИЧЕСКИЕ МАТЕРИАЛЫ\логотип цвет\большой белый фон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838200"/>
            <a:ext cx="1447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fb.ru/misc/i/gallery/28002/121649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381000"/>
            <a:ext cx="1295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09600" y="3276600"/>
            <a:ext cx="8229600" cy="327660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ОБУЧАЮЩИЙ СЕМИНАР</a:t>
            </a:r>
            <a:b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для муниципальных заказчиков Самарской области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«АКТУАЛЬНЫЕ ВОПРОСЫ ОРГАНИЗАЦИИ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ЗАКУПОЧНОЙ ДЕЯТЕЛЬНОСТИ В СООТВЕТСТВИИ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ЗАКОНОМ О КОНТРАКТНОЙ СИСТЕМЕ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»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22 ноября 2019 года</a:t>
            </a:r>
            <a:b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с. Красный Яр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Рисунок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914400"/>
            <a:ext cx="3000368" cy="7855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52400"/>
            <a:ext cx="4038600" cy="6477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ЖДЁМ ВСЕХ</a:t>
            </a:r>
          </a:p>
          <a:p>
            <a:pPr marL="0" indent="0" algn="ctr">
              <a:lnSpc>
                <a:spcPct val="114000"/>
              </a:lnSpc>
              <a:buNone/>
            </a:pPr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Самарском университете государственного управления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«МЕЖДУНАРОДНЫЙ ИНСТИТУТ РЫНКА»!</a:t>
            </a:r>
          </a:p>
          <a:p>
            <a:pPr marL="0" indent="0" algn="ctr">
              <a:buNone/>
            </a:pPr>
            <a:endParaRPr lang="ru-RU" sz="1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г. Самара, 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ул. Г.С. Аксакова</a:t>
            </a:r>
            <a:r>
              <a:rPr lang="ru-RU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д. 21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52400"/>
            <a:ext cx="440055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Презентационные материалы семинара можно скачать: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algn="ctr">
              <a:buFont typeface="Arial" charset="0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сайте Университета «МИР» </a:t>
            </a:r>
          </a:p>
          <a:p>
            <a:pPr algn="ctr">
              <a:buFont typeface="Arial" charset="0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 адресу: </a:t>
            </a:r>
            <a:r>
              <a:rPr 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imi-samara.ru</a:t>
            </a:r>
          </a:p>
          <a:p>
            <a:pPr algn="ctr">
              <a:buFont typeface="Arial" charset="0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разделе «Новости»</a:t>
            </a:r>
          </a:p>
          <a:p>
            <a:pPr algn="ctr">
              <a:buFont typeface="Arial" charset="0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Новость о проведении выездного семинара 22 ноября 2019 года </a:t>
            </a:r>
          </a:p>
          <a:p>
            <a:pPr algn="ctr"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(по ссылке)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Ответственное лицо от УФСИН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Василевская Анна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митриевна</a:t>
            </a:r>
          </a:p>
          <a:p>
            <a:pPr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(846) 339-38-46</a:t>
            </a:r>
          </a:p>
          <a:p>
            <a:pPr algn="ctr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omts_gufsin@mail.ru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Если исполнение контрактов, заключаемых с предприятиями и учреждениями УИС, оставляют желать лучшего – именно ей можно жаловаться, чтобы исправить ситуацию.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Программа повышения квалификации </a:t>
            </a:r>
            <a:b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«УПРАВЛЕНИЕ ГОСУДАРСТВЕННЫМИ 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МУНИЦИПАЛЬНЫМИ ЗАКУПКАМИ»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(144 часа)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5029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Классический вариант подготовки контрактных управляющих, работников контрактных служб: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лица, успешно завершившие обучение, имеют право быть руководителями и работниками контрактной службы, контрактными управляющими. 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программу включена практическая работа с электронной торговой площадкой.</a:t>
            </a:r>
            <a:endParaRPr lang="ru-RU" sz="1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60363" indent="0">
              <a:buNone/>
            </a:pPr>
            <a:endParaRPr lang="ru-RU" sz="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60363" indent="0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Форма обучения: очная с применением ДОТ (15 500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руб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/чел)</a:t>
            </a:r>
          </a:p>
          <a:p>
            <a:pPr marL="360363" indent="0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Контактное лицо: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Шишкина Наталья Павловна (ауд. 331)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телефон (факс) (846) 338-04-48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60363" indent="0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Заявки принимаются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по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эл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почте: 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natpal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@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imi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-</a:t>
            </a:r>
            <a:r>
              <a:rPr 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samara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.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ru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60363" indent="0">
              <a:buNone/>
            </a:pPr>
            <a:endParaRPr lang="ru-RU" sz="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60363" indent="0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Форма обучения: заочная с применением ДОТ – дистанционно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(10 000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руб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/чел)</a:t>
            </a:r>
          </a:p>
          <a:p>
            <a:pPr marL="360363" indent="0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Контактное лицо: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Мелькина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Ирина Викторовна (ауд. 221) 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тел: (846) 336-39-56, 265-06-45;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моб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8-906-125-23-69.</a:t>
            </a:r>
          </a:p>
          <a:p>
            <a:pPr marL="360363" indent="0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Заявки принимаются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по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эл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почте: 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 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stv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imi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-</a:t>
            </a:r>
            <a:r>
              <a:rPr 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samara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.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ru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60363" indent="0">
              <a:buNone/>
            </a:pPr>
            <a:endParaRPr lang="ru-RU" sz="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Сроки обучения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2020 год размещаются на сайте Университета «МИР»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4"/>
              </a:rPr>
              <a:t>www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4"/>
              </a:rPr>
              <a:t>.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4"/>
              </a:rPr>
              <a:t>imi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4"/>
              </a:rPr>
              <a:t>.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4"/>
              </a:rPr>
              <a:t>samara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4"/>
              </a:rPr>
              <a:t>.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4"/>
              </a:rPr>
              <a:t>ru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II</a:t>
            </a: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«ОРГАНИЗАЦИЯ ЗАКУПОЧНОЙ ДЕЯТЕЛЬНОСТИ В СООТВЕТСТВИИ С ФЕДЕРАЛЬНЫМ ЗАКОНОМ от 18.07.2011 года № 223-ФЗ»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(40 часов)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410200"/>
          </a:xfrm>
        </p:spPr>
        <p:txBody>
          <a:bodyPr>
            <a:noAutofit/>
          </a:bodyPr>
          <a:lstStyle/>
          <a:p>
            <a:pPr algn="just">
              <a:buClr>
                <a:srgbClr val="C00000"/>
              </a:buClr>
              <a:buNone/>
            </a:pP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 РЕАЛИЗАЦИИ ОЧНОЙ ФОРМЫ </a:t>
            </a:r>
            <a:r>
              <a:rPr 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обучение в компьютерном классе </a:t>
            </a:r>
            <a:br>
              <a:rPr 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демо-версии ЕЭТП (</a:t>
            </a:r>
            <a:r>
              <a:rPr lang="ru-RU" sz="1800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www.roseltorg.ru</a:t>
            </a:r>
            <a:r>
              <a:rPr 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позволяет изучить все возможные нюансы и аспекты работы на ЭТП со стороны заказчика и поставщика, получить пошаговые инструкции и комментарии по вопросам, возникающим на различных этапах проведения закупки в электронной форме (от этапа подготовки процедуры до этапа заключения договора), помогает в дальнейшем безошибочно действовать при решении практических задач по проведению электронных торгов.</a:t>
            </a:r>
          </a:p>
          <a:p>
            <a:pPr algn="just">
              <a:buNone/>
            </a:pPr>
            <a:endParaRPr lang="ru-RU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60363" indent="0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Форма обучения: очная (12 000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руб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/чел)</a:t>
            </a:r>
          </a:p>
          <a:p>
            <a:pPr marL="360363" indent="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60363" indent="0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Форма обучения: заочная с применением ДОТ – дистанционно 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(6 000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руб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/чел)</a:t>
            </a:r>
          </a:p>
          <a:p>
            <a:pPr marL="360363" indent="0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Контактное лицо: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Мелькина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Ирина Викторовна (ауд. 221)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тел: (846) 336-39-56, 265-06-45;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моб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8-906-125-23-69</a:t>
            </a:r>
          </a:p>
          <a:p>
            <a:pPr marL="360363" indent="0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Заявки принимаются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по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эл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почте: 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 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stv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imi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-</a:t>
            </a:r>
            <a:r>
              <a:rPr 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samara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.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ru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60363" indent="0">
              <a:buNone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60363" indent="0" algn="ctr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Сроки обучения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на 2020 год размещаются на сайте Университета «МИР»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4"/>
              </a:rPr>
              <a:t>www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4"/>
              </a:rPr>
              <a:t>.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4"/>
              </a:rPr>
              <a:t>imi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4"/>
              </a:rPr>
              <a:t>.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4"/>
              </a:rPr>
              <a:t>samara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4"/>
              </a:rPr>
              <a:t>.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4"/>
              </a:rPr>
              <a:t>ru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III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ПРОГРАММА </a:t>
            </a:r>
            <a:r>
              <a:rPr lang="ru-RU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ПРОФЕССИОНАЛЬНОЙ ПЕРЕПОДГОТОВКИ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«Управление государственными и муниципальными закупками (контрактный управляющий)»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798" y="1524000"/>
          <a:ext cx="8534401" cy="5105401"/>
        </p:xfrm>
        <a:graphic>
          <a:graphicData uri="http://schemas.openxmlformats.org/drawingml/2006/table">
            <a:tbl>
              <a:tblPr/>
              <a:tblGrid>
                <a:gridCol w="1723194"/>
                <a:gridCol w="1834570"/>
                <a:gridCol w="1668292"/>
                <a:gridCol w="1669076"/>
                <a:gridCol w="1639269"/>
              </a:tblGrid>
              <a:tr h="1076049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Набор октябрь 2019 года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срок обучения: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ОКТЯБРЬ 2019 года – АПРЕЛЬ 2020 года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 (502 часа)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A7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4038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ЗАОЧНАЯ ФОРМА ОБУЧЕНИЯ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 ПРИМЕНЕНИЕМ ДИСТАНЦИОННЫХ ОБРАЗОВАТЕЛЬНЫХ ТЕХНОЛОГИЙ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Стоимость обучения: 25 000 рублей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13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Октябрь – Ноябрь 2019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Декабрь 2019 – Январь 2020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Февраль 2020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Март – Апрель 2020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26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Модуль 1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Модуль 2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Стажировка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Модуль 3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Итоговая аттестация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</a:rPr>
                        <a:t>(итоговый экзамен)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3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21.10 – 29.11.2019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16.12.2019 – 31.01.2020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03.02 – 18.02.2020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16.03 – 03.04.2020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10.04.2020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IV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ПРОГРАММА </a:t>
            </a:r>
            <a:r>
              <a:rPr lang="ru-RU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ПРОФЕССИОНАЛЬНОЙ ПЕРЕПОДГОТОВКИ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«Государственное и муниципальное управление»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399" y="1219200"/>
          <a:ext cx="8839200" cy="5105401"/>
        </p:xfrm>
        <a:graphic>
          <a:graphicData uri="http://schemas.openxmlformats.org/drawingml/2006/table">
            <a:tbl>
              <a:tblPr/>
              <a:tblGrid>
                <a:gridCol w="1628274"/>
                <a:gridCol w="1528583"/>
                <a:gridCol w="1499507"/>
                <a:gridCol w="1592037"/>
                <a:gridCol w="1295400"/>
                <a:gridCol w="1295399"/>
              </a:tblGrid>
              <a:tr h="1076049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Набор октябрь 2019 года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срок обучения: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ОКТЯБРЬ 2019 года – АПРЕЛЬ 2020 года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 (502 часа)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A7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4038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ЗАОЧНАЯ ФОРМА ОБУЧЕНИЯ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 ПРИМЕНЕНИЕМ ДИСТАНЦИОННЫХ ОБРАЗОВАТЕЛЬНЫХ ТЕХНОЛОГИЙ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Стоимость обучения: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22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 000 рублей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13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Октябрь – Ноябрь 2019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Декабрь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2019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Январь 2020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Февраль 2020</a:t>
                      </a: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Март – Апрель 2020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6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Модуль 1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Модуль 2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Стажировка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Модуль 3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Модуль 4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Итоговая аттестация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latin typeface="Times New Roman"/>
                          <a:ea typeface="Times New Roman"/>
                        </a:rPr>
                        <a:t>(итоговый экзамен)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3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21.10 –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15.11.2019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02.12 – 27.12.2019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13.01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31.01.2020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03.02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28.02.2020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16.03</a:t>
                      </a:r>
                      <a:r>
                        <a:rPr lang="ru-RU" sz="1800" baseline="0" dirty="0" smtClean="0">
                          <a:latin typeface="Times New Roman"/>
                          <a:ea typeface="Times New Roman"/>
                        </a:rPr>
                        <a:t> – 10.04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.2020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17.04.2020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19400"/>
            <a:ext cx="8610600" cy="289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Контактное лицо: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Приданникова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Ольга Александровна (ауд. 331) тел.(846) 265-06-45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Заявки принимаются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по 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эл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почте </a:t>
            </a: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center</a:t>
            </a:r>
            <a:r>
              <a:rPr lang="ru-RU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@</a:t>
            </a:r>
            <a:r>
              <a:rPr lang="en-US" sz="20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imi</a:t>
            </a:r>
            <a:r>
              <a:rPr lang="ru-RU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-</a:t>
            </a: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samara</a:t>
            </a:r>
            <a:r>
              <a:rPr lang="ru-RU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.</a:t>
            </a:r>
            <a:r>
              <a:rPr lang="en-US" sz="20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ru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Сроки обучения на 2020 год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размещаются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сайте Университета «МИР»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www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.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imi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.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samara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.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ru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III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ПРОГРАММА </a:t>
            </a:r>
            <a:r>
              <a:rPr lang="ru-RU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ПРОФЕССИОНАЛЬНОЙ ПЕРЕПОДГОТОВКИ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«Управление государственными и муниципальными закупками (контрактный управляющий)»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3400" y="1524000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IV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 ПРОГРАММА </a:t>
            </a: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ПРОФЕССИОНАЛЬНОЙ ПЕРЕПОДГОТОВКИ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«Государственное и муниципальное управление»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Программы повышения квалификации </a:t>
            </a:r>
            <a:b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государственных и муниципальных служащих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791200"/>
          </a:xfrm>
        </p:spPr>
        <p:txBody>
          <a:bodyPr>
            <a:noAutofit/>
          </a:bodyPr>
          <a:lstStyle/>
          <a:p>
            <a:pPr lvl="0" algn="just">
              <a:buFont typeface="+mj-lt"/>
              <a:buAutoNum type="arabicPeriod"/>
            </a:pP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«Противодействие коррупции в системе государственного  </a:t>
            </a:r>
            <a:b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муниципального управления» 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(40 часов). </a:t>
            </a:r>
          </a:p>
          <a:p>
            <a:pPr lvl="0" indent="17463" algn="just"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Стоимость обучения: 5000 рублей.</a:t>
            </a:r>
          </a:p>
          <a:p>
            <a:pPr lvl="0" algn="just">
              <a:spcBef>
                <a:spcPts val="432"/>
              </a:spcBef>
              <a:buFont typeface="+mj-lt"/>
              <a:buAutoNum type="arabicPeriod" startAt="2"/>
            </a:pP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«Охрана труда и проверка знаний требований охраны труда </a:t>
            </a:r>
            <a:b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для работников организаций» 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(40 часов). 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Аккредитация Минтруда России </a:t>
            </a:r>
            <a:b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обучение работодателей и работников вопросам охраны труда (№5020 в реестре аккредитованных организаций, оказывающих услуги в области охраны труда).</a:t>
            </a:r>
          </a:p>
          <a:p>
            <a:pPr lvl="0" indent="17463" algn="just">
              <a:spcBef>
                <a:spcPts val="432"/>
              </a:spcBef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Стоимость обучения: 1500 рублей.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Форма обучения: очная с применением ДОТ.</a:t>
            </a:r>
          </a:p>
          <a:p>
            <a:pPr lvl="0" algn="just">
              <a:buFont typeface="+mj-lt"/>
              <a:buAutoNum type="arabicPeriod" startAt="3"/>
            </a:pP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«Роль и место цифровой экономики в государственном и муниципальном управлении. Новые платформы и технологии» </a:t>
            </a:r>
            <a:b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(18 часов). </a:t>
            </a: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indent="17463" algn="just"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Стоимость обучения: 4800 рублей.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lvl="0" indent="17463" algn="ctr">
              <a:buNone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Форма обучения: очная. </a:t>
            </a:r>
            <a:endParaRPr lang="ru-RU" sz="2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Контактное лицо: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Матвеева Анна Александровна (ауд. 331)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тел. (846) 338-01-20</a:t>
            </a:r>
          </a:p>
          <a:p>
            <a:pPr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Заявки принимаются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по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эл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почте 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matveeva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@</a:t>
            </a:r>
            <a:r>
              <a:rPr lang="ru-RU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imi-samara.ru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Сроки обучения на 2020 год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размещаются на сайте Университета «МИР»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www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.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imi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.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samara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.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ru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393</Words>
  <Application>Microsoft Office PowerPoint</Application>
  <PresentationFormat>Экран (4:3)</PresentationFormat>
  <Paragraphs>108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ОБУЧАЮЩИЙ СЕМИНАР для муниципальных заказчиков Самарской области   «АКТУАЛЬНЫЕ ВОПРОСЫ ОРГАНИЗАЦИИ  ЗАКУПОЧНОЙ ДЕЯТЕЛЬНОСТИ В СООТВЕТСТВИИ  С ЗАКОНОМ О КОНТРАКТНОЙ СИСТЕМЕ»  22 ноября 2019 года  с. Красный Яр</vt:lpstr>
      <vt:lpstr>Презентационные материалы семинара можно скачать:</vt:lpstr>
      <vt:lpstr>Ответственное лицо от УФСИН</vt:lpstr>
      <vt:lpstr>I. Программа повышения квалификации  «УПРАВЛЕНИЕ ГОСУДАРСТВЕННЫМИ   И МУНИЦИПАЛЬНЫМИ ЗАКУПКАМИ»  (144 часа)</vt:lpstr>
      <vt:lpstr>II. «ОРГАНИЗАЦИЯ ЗАКУПОЧНОЙ ДЕЯТЕЛЬНОСТИ В СООТВЕТСТВИИ С ФЕДЕРАЛЬНЫМ ЗАКОНОМ от 18.07.2011 года № 223-ФЗ» (40 часов)</vt:lpstr>
      <vt:lpstr>III. ПРОГРАММА ПРОФЕССИОНАЛЬНОЙ ПЕРЕПОДГОТОВКИ  «Управление государственными и муниципальными закупками (контрактный управляющий)»</vt:lpstr>
      <vt:lpstr>IV. ПРОГРАММА ПРОФЕССИОНАЛЬНОЙ ПЕРЕПОДГОТОВКИ  «Государственное и муниципальное управление»</vt:lpstr>
      <vt:lpstr>III. ПРОГРАММА ПРОФЕССИОНАЛЬНОЙ ПЕРЕПОДГОТОВКИ  «Управление государственными и муниципальными закупками (контрактный управляющий)»</vt:lpstr>
      <vt:lpstr>V. Программы повышения квалификации  государственных и муниципальных служащих</vt:lpstr>
      <vt:lpstr>Слайд 10</vt:lpstr>
    </vt:vector>
  </TitlesOfParts>
  <Company>IMI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annag</dc:creator>
  <cp:lastModifiedBy>annag</cp:lastModifiedBy>
  <cp:revision>44</cp:revision>
  <dcterms:created xsi:type="dcterms:W3CDTF">2018-05-23T12:48:35Z</dcterms:created>
  <dcterms:modified xsi:type="dcterms:W3CDTF">2019-11-22T14:38:57Z</dcterms:modified>
</cp:coreProperties>
</file>