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06C5-091D-4210-8523-B7C179496E99}" type="datetimeFigureOut">
              <a:rPr lang="ru-RU" smtClean="0"/>
              <a:pPr/>
              <a:t>04.10.2019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v@imi-samara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atpal@imi-samara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v@imi-samara.ru" TargetMode="External"/><Relationship Id="rId2" Type="http://schemas.openxmlformats.org/officeDocument/2006/relationships/hyperlink" Target="http://www.roseltorg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ushakovaev@imi-samara.r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268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778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8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Самарский университет государственного управления «Международный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институт </a:t>
                      </a: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рынка»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Главное управление организации торгов Самарской области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Единая электронная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торговая площадка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roseltorg</a:t>
                      </a: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en-US" sz="12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ru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\\Aqua\shared\_ГРАФИЧЕСКИЕ МАТЕРИАЛЫ\логотип цвет\большой белый фон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838200"/>
            <a:ext cx="1447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b.ru/misc/i/gallery/28002/121649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81000"/>
            <a:ext cx="129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yt3.ggpht.com/-fMskAtWZ-jM/AAAAAAAAAAI/AAAAAAAAAAA/x3HCltHlC1c/s900-c-k-no-mo-rj-c0xffffff/photo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6096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09600" y="3276600"/>
            <a:ext cx="8229600" cy="32766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ОБУЧАЮЩИЙ СЕМИНАР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муниципальных заказчиков Самарской области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«АКТУАЛЬНЫЕ ВОПРОСЫ ОРГАНИЗАЦИИ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ЗАКУПОЧНОЙ ДЕЯТЕЛЬНОСТИ В СООТВЕТСТВИИ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ЗАКОНОМ О КОНТРАКТНОЙ СИСТЕМЕ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04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октября 2019 года</a:t>
            </a:r>
            <a:b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г.о. Сызрань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XIV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Всероссийская конференция – семинар (телемост)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«ГОСУДАРСТВЕННЫЕ И МУНИЦИПАЛЬНЫЕ ЗАКУПКИ – 2019»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совместно с Институтом госзакупок (г. Москва, директор </a:t>
            </a:r>
            <a:r>
              <a:rPr lang="ru-RU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Храмкин</a:t>
            </a: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А.А.)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 октября – 01 ноября 2019 года</a:t>
            </a:r>
            <a:endParaRPr lang="ru-RU" sz="27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752600"/>
            <a:ext cx="8534400" cy="4800600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55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НАСТАЛО ВРЕМЯ ГЛОБАЛЬНЫХ ПЕРЕМЕН В ЗАКОНЕ О КОНТРАКТНОЙ СИСТЕМЕ! </a:t>
            </a:r>
            <a:endParaRPr lang="ru-RU" sz="15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Участники семинара получат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самые полные разъяснения и практические рекомендации по новым правилам ведения закупочной деятельности.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семинаре выступят ведущие российские эксперты в сфере закупок и представители Минфина РФ, Федерального казначейства, ФАС России и др.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окончании конференции-семинара слушатели получают свидетельство об участии в конференции-семинаре.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МЕСТО ПРОВЕДЕНИЯ ТЕЛЕМОСТА: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УНИВЕРСИТЕТ «МИР», Г. САМАРА, УЛ. Г.С. АКСАКОВА, 21.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участия в телемосте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1 500 руб./чел.,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т.ч. НДС.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подачи заявки и заключения договора обращаться по тел. в г. Самара </a:t>
            </a:r>
          </a:p>
          <a:p>
            <a:pPr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(846) 336-39-56, 265-06-45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или передать информацию по </a:t>
            </a:r>
            <a:r>
              <a:rPr lang="ru-RU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en-US" sz="2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stv</a:t>
            </a:r>
            <a:r>
              <a:rPr lang="ru-RU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2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imi</a:t>
            </a:r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-samara</a:t>
            </a:r>
            <a:r>
              <a:rPr lang="ru-RU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2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ru</a:t>
            </a:r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повышения квалификации </a:t>
            </a:r>
            <a:b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«УПРАВЛЕНИЕ ГОСУДАРСТВЕННЫМИ 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МУНИЦИПАЛЬНЫМИ ЗАКУПКАМИ»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(144 часа)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Классический вариант подготовки контрактных управляющих, работников контрактных служб: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лица, успешно завершившие обучение, имеют право быть руководителями и работниками контрактной службы, контрактными управляющими.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программу включена практическая работа с электронной торговой площадкой.</a:t>
            </a:r>
            <a:endParaRPr lang="ru-RU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1.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очная с применением ДОТ (15 500 руб./чел).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0-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1.,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18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06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.2019г.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76200"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заочная с применением ДОТ – ДИСТАНТ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(10 000 руб./чел).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14.10-08.11.2019г., 18.11-13.12.2019г.</a:t>
            </a: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ВИДЕОМАТЕРИАЛЫ ТЕЛЕМОСТА с Институтом </a:t>
            </a:r>
            <a:r>
              <a:rPr lang="ru-RU" sz="1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госзакупок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 ПОДАРОК!</a:t>
            </a:r>
            <a:endParaRPr lang="ru-RU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natpal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imi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samara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ru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Шишкина Наталья Павловна (ауд. 331) </a:t>
            </a:r>
          </a:p>
          <a:p>
            <a:pPr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Контактный телефон (факс) (846) 338-04-48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III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«ОРГАНИЗАЦИЯ ЗАКУПОЧНОЙ ДЕЯТЕЛЬНОСТИ В СООТВЕТСТВИИ С ФЕДЕРАЛЬНЫМ ЗАКОНОМ от 18.07.2011 года № 223-ФЗ»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 часов)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algn="just">
              <a:buClr>
                <a:srgbClr val="C00000"/>
              </a:buClr>
              <a:buNone/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 РЕАЛИЗАЦИИ ОЧНОЙ ФОРМЫ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обучение в компьютерном классе на демо-версии ЕЭТП (</a:t>
            </a:r>
            <a:r>
              <a:rPr lang="ru-RU" sz="16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www.roseltorg.ru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позволяет изучить все возможные нюансы и аспекты работы на ЭТП со стороны заказчика и поставщика, получить пошаговые инструкции и комментарии по вопросам, возникающим на различных этапах проведения закупки в электронной форме (от этапа подготовки процедуры до этапа заключения договора), помогает в дальнейшем безошибочно действовать при решении практических задач по проведению электронных торгов.</a:t>
            </a:r>
          </a:p>
          <a:p>
            <a:pPr algn="just">
              <a:buNone/>
            </a:pP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очная (12 000 руб./чел).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07.10-11.10.2019г., 09.12-13.12.2019г.</a:t>
            </a:r>
          </a:p>
          <a:p>
            <a:pPr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заочная с применением ДОТ – ДИСТАНТ (6 000 руб./чел).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07.10-18.10.2019г., 02.12-13.12.2019г.</a:t>
            </a:r>
          </a:p>
          <a:p>
            <a:pPr algn="just">
              <a:buNone/>
            </a:pP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stv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imi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-samara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ru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Мелькина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Ирина Викторовна (ауд. 221) </a:t>
            </a:r>
          </a:p>
          <a:p>
            <a:pPr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Тел: (846) 336-39-56, 265-06-45;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моб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8-906-125-23-69846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IV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ПРОФЕССИОНАЛЬНОЙ ПЕРЕПОДГОТОВКИ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«Управление государственными и муниципальными закупками (контрактный управляющий)»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798" y="1524000"/>
          <a:ext cx="8534401" cy="5105401"/>
        </p:xfrm>
        <a:graphic>
          <a:graphicData uri="http://schemas.openxmlformats.org/drawingml/2006/table">
            <a:tbl>
              <a:tblPr/>
              <a:tblGrid>
                <a:gridCol w="1723194"/>
                <a:gridCol w="1834570"/>
                <a:gridCol w="1668292"/>
                <a:gridCol w="1669076"/>
                <a:gridCol w="1639269"/>
              </a:tblGrid>
              <a:tr h="107604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Набор октябрь 2019 года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срок обучения: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ОКТЯБРЬ 2019 года – АПРЕЛЬ 2020 года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(502 часа)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A7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4038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ЗАОЧНАЯ ФОРМА ОБУЧЕНИЯ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 ПРИМЕНЕНИЕМ ДИСТАНЦИОННЫХ ОБРАЗОВАТЕЛЬНЫХ ТЕХНОЛОГИЙ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Стоимость обучения: 25 000 рублей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Октябрь – Ноябрь 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Декабрь 2019 – Январь 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Февраль 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Март – Апрель 2020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1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Модуль 2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Стажировка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3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Итоговая аттестация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(итоговый экзамен)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21.10 – 29.11.2019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16.12.2019 – 31.01.2020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03.02 – 18.02.2020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16.03 – 03.04.2020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10.04.2020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ПРОФЕССИОНАЛЬНОЙ ПЕРЕПОДГОТОВКИ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«Государственное и </a:t>
            </a:r>
            <a:r>
              <a:rPr lang="ru-RU" sz="20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муниципальное управление»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399" y="1219200"/>
          <a:ext cx="8839200" cy="5105401"/>
        </p:xfrm>
        <a:graphic>
          <a:graphicData uri="http://schemas.openxmlformats.org/drawingml/2006/table">
            <a:tbl>
              <a:tblPr/>
              <a:tblGrid>
                <a:gridCol w="1628274"/>
                <a:gridCol w="1528583"/>
                <a:gridCol w="1499507"/>
                <a:gridCol w="1592037"/>
                <a:gridCol w="1295400"/>
                <a:gridCol w="1295399"/>
              </a:tblGrid>
              <a:tr h="107604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Набор октябрь 2019 года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срок обучения: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ОКТЯБРЬ 2019 года – АПРЕЛЬ 2020 года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(502 часа)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A7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403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ЗАОЧНАЯ ФОРМА ОБУЧЕНИЯ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 ПРИМЕНЕНИЕМ ДИСТАНЦИОННЫХ ОБРАЗОВАТЕЛЬНЫХ ТЕХНОЛОГИЙ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Стоимость обучения: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 000 рублей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Октябрь – Ноябрь 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Декабрь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Январь 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</a:rPr>
                        <a:t>Февраль 2020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Март – Апрель 2020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1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2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Стажировка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3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Модуль 4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Итоговая аттестация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latin typeface="Times New Roman"/>
                          <a:ea typeface="Times New Roman"/>
                        </a:rPr>
                        <a:t>(итоговый экзамен)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21.10 –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15.11.2019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02.12 – 27.12.2019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13.01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31.01.2020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03.02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28.02.2020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16.03</a:t>
                      </a:r>
                      <a:r>
                        <a:rPr lang="ru-RU" sz="1800" baseline="0" dirty="0" smtClean="0">
                          <a:latin typeface="Times New Roman"/>
                          <a:ea typeface="Times New Roman"/>
                        </a:rPr>
                        <a:t> – 10.04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17.04.2020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Программы повышения квалификации </a:t>
            </a:r>
            <a:b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государственных и муниципальных служащих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638800"/>
          </a:xfrm>
        </p:spPr>
        <p:txBody>
          <a:bodyPr>
            <a:noAutofit/>
          </a:bodyPr>
          <a:lstStyle/>
          <a:p>
            <a:pPr lvl="0" algn="just">
              <a:buFont typeface="+mj-lt"/>
              <a:buAutoNum type="arabicPeriod"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«Противодействие коррупции в системе государственного  </a:t>
            </a:r>
            <a:b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муниципального управления»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 часов). </a:t>
            </a:r>
          </a:p>
          <a:p>
            <a:pPr lvl="0" indent="17463"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07-11.10, 28.10-01.11, 02-06.12.2019 года.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обучения: 5000 рублей.</a:t>
            </a:r>
          </a:p>
          <a:p>
            <a:pPr lvl="0" algn="just">
              <a:spcBef>
                <a:spcPts val="432"/>
              </a:spcBef>
              <a:buFont typeface="+mj-lt"/>
              <a:buAutoNum type="arabicPeriod" startAt="2"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«Охрана труда и проверка знаний требований охраны труда </a:t>
            </a:r>
            <a:b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работников организаций»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 часов). </a:t>
            </a: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Аккредитация Минтруда России </a:t>
            </a:r>
            <a:b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обучение работодателей и работников вопросам охраны труда (№5020 в реестре аккредитованных организаций, оказывающих услуги в области охраны труда).</a:t>
            </a:r>
          </a:p>
          <a:p>
            <a:pPr lvl="0" indent="17463" algn="just">
              <a:spcBef>
                <a:spcPts val="432"/>
              </a:spcBef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 обучения: 14 - 20 ноября 2019 года.</a:t>
            </a:r>
          </a:p>
          <a:p>
            <a:pPr lvl="0" indent="17463" algn="just">
              <a:spcBef>
                <a:spcPts val="0"/>
              </a:spcBef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обучения: 1500 рублей.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Форма обучения: очная с применением ДОТ.</a:t>
            </a:r>
          </a:p>
          <a:p>
            <a:pPr lvl="0" algn="just">
              <a:buFont typeface="+mj-lt"/>
              <a:buAutoNum type="arabicPeriod" startAt="3"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«Роль и место цифровой экономики в государственном и муниципальном управлении. Новые платформы и технологии» </a:t>
            </a:r>
            <a:b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(18 часов).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 обучения: 04 - 05 декабря 2019 года. </a:t>
            </a:r>
          </a:p>
          <a:p>
            <a:pPr lvl="0" indent="17463"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обучения: 4800 рублей.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lvl="0" indent="17463" algn="ctr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Форма обучения: очная. </a:t>
            </a: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на обучение принимаются по телефону 338-01-20 </a:t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или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tushakovaev@imi-samara.ru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Тушакова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Елена Васильевна (ауд. 331) </a:t>
            </a:r>
          </a:p>
          <a:p>
            <a:pPr algn="just">
              <a:buNone/>
            </a:pP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ЖДЁМ ВСЕХ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Самарском университете государственного управления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«МЕЖДУНАРОДНЫЙ ИНСТИТУТ РЫНКА»!</a:t>
            </a:r>
          </a:p>
          <a:p>
            <a:pPr marL="0" indent="0" algn="ctr">
              <a:buNone/>
            </a:pP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г. Самара, ул. Г.С. Аксакова, 21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409</Words>
  <Application>Microsoft Office PowerPoint</Application>
  <PresentationFormat>Экран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ОБУЧАЮЩИЙ СЕМИНАР для муниципальных заказчиков Самарской области   «АКТУАЛЬНЫЕ ВОПРОСЫ ОРГАНИЗАЦИИ  ЗАКУПОЧНОЙ ДЕЯТЕЛЬНОСТИ В СООТВЕТСТВИИ  С ЗАКОНОМ О КОНТРАКТНОЙ СИСТЕМЕ»  04 октября 2019 года  г.о. Сызрань</vt:lpstr>
      <vt:lpstr>I. XIV  Всероссийская конференция – семинар (телемост) «ГОСУДАРСТВЕННЫЕ И МУНИЦИПАЛЬНЫЕ ЗАКУПКИ – 2019» совместно с Институтом госзакупок (г. Москва, директор Храмкин А.А.) 31 октября – 01 ноября 2019 года</vt:lpstr>
      <vt:lpstr>II. Программа повышения квалификации  «УПРАВЛЕНИЕ ГОСУДАРСТВЕННЫМИ   И МУНИЦИПАЛЬНЫМИ ЗАКУПКАМИ»  (144 часа)</vt:lpstr>
      <vt:lpstr>III. «ОРГАНИЗАЦИЯ ЗАКУПОЧНОЙ ДЕЯТЕЛЬНОСТИ В СООТВЕТСТВИИ С ФЕДЕРАЛЬНЫМ ЗАКОНОМ от 18.07.2011 года № 223-ФЗ» (40 часов)</vt:lpstr>
      <vt:lpstr>IV. ПРОГРАММА ПРОФЕССИОНАЛЬНОЙ ПЕРЕПОДГОТОВКИ  «Управление государственными и муниципальными закупками (контрактный управляющий)»</vt:lpstr>
      <vt:lpstr>V. ПРОГРАММА ПРОФЕССИОНАЛЬНОЙ ПЕРЕПОДГОТОВКИ  «Государственное и муниципальное управление»</vt:lpstr>
      <vt:lpstr>VI. Программы повышения квалификации  государственных и муниципальных служащих</vt:lpstr>
      <vt:lpstr>Слайд 8</vt:lpstr>
    </vt:vector>
  </TitlesOfParts>
  <Company>IMI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annag</dc:creator>
  <cp:lastModifiedBy>annag</cp:lastModifiedBy>
  <cp:revision>39</cp:revision>
  <dcterms:created xsi:type="dcterms:W3CDTF">2018-05-23T12:48:35Z</dcterms:created>
  <dcterms:modified xsi:type="dcterms:W3CDTF">2019-10-04T14:51:47Z</dcterms:modified>
</cp:coreProperties>
</file>