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74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BC3780-C143-4666-86AC-070A084F8EA6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1A6533C-8F91-4BE6-8D0F-E0D8307F0E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изменений в законодательстве о контрактной системе с начала 2019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2019 год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8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352927" cy="432048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 01.01.2019 года в большинстве субъектов РФ (за исключением городов федерального значения) стало возможным заключение контракта на оказание услуг по обращению с твёрдыми коммунальными отходами (ТКО) с региональными операторами по обращению с ТКО  на основании пункта 8 части 1 статьи 93 Закона № 44-ФЗ о контрактной системе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В случае невыполнения заказчиком, у которого образуются твёрдые коммунальные отходы, своей обязанности по заключению договора на основании ч. 4 ст. 24.7 Закона об отходах производства и потребления, с учётом положений пункта 8 части 1 статьи 93 Закона № 44-ФЗ о контрактной системе, это может повлечь административную ответственность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по статье 8.2 Кодекса РФ об административных правонарушениях.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Для должностных лиц заказчика данное правонарушение может повлечь наложение административного штрафа в размере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от десяти тысяч до тридцати тысяч рублей; на юридических лиц - от ста тысяч до двухсот пятидесяти тысяч рублей или административное приостановление деятельности на срок до девяноста суток.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Закупки по вывозу ТКО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227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01.01.2019 года вступила в силу ст. 24.2 Закона № 44-ФЗ о контрактной системе, которая предусматривает обязательную регистрацию всех участников закупок в единой информационной системе в сфере закупок (ЕИС).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ЕИС будет создаётся Единый реестр участников закупок (ЕРУЗ), который формируется автоматически на основании данных участников, прошедших регистрацию.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ЕРУЗ осуществляется федеральным органом исполнительной власти, уполномоченным Правительством Российской Федерации – Федеральным казначейством (постановление Правительства РФ от 13.04.2017 № 442).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Регистрация участников закупок в ЕИС. Формирование Единого реестра участников закупки (ЕРУЗ)</a:t>
            </a:r>
          </a:p>
        </p:txBody>
      </p:sp>
    </p:spTree>
    <p:extLst>
      <p:ext uri="{BB962C8B-B14F-4D97-AF65-F5344CB8AC3E}">
        <p14:creationId xmlns:p14="http://schemas.microsoft.com/office/powerpoint/2010/main" val="3124819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Устранена ошибка (опечатка) в законе части обязательности проведения внешней экспертизы исполнения контрактов, заключённых по результатам несостоявшихся электронных процедур закупок.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ИЗМЕНЕНИЯ В ЧАСТИ ЗАКЛЮЧЕНИЯ И ИСПОЛНЕНИЯ КОНТРАКТОВ</a:t>
            </a:r>
          </a:p>
        </p:txBody>
      </p:sp>
    </p:spTree>
    <p:extLst>
      <p:ext uri="{BB962C8B-B14F-4D97-AF65-F5344CB8AC3E}">
        <p14:creationId xmlns:p14="http://schemas.microsoft.com/office/powerpoint/2010/main" val="92186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Начали в полном объёме действовать нормы части 6 и 7 статьи 110.2 Закона № 44-ФЗ о контрактной системе, которые предусматривают обязательное применение в контрактах на выполнение работ по строительству, реконструкции объектов капитального строительства, </a:t>
            </a:r>
            <a:r>
              <a:rPr lang="ru-RU" b="1" u="sng" dirty="0"/>
              <a:t>графиков оплаты выполненных работ и графиков выполнения строительно-монтажных работ по методике, утверждённой Минстроем России.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в закупках строительства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005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280919" cy="453650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Федеральным законом от 27.12.2018 № 502-ФЗ статья 112 Закона № 44-ФЗ о контрактной системе была дополнена с 27.12.2018 г. частью 54.</a:t>
            </a:r>
          </a:p>
          <a:p>
            <a:endParaRPr lang="ru-RU" dirty="0"/>
          </a:p>
          <a:p>
            <a:r>
              <a:rPr lang="ru-RU" dirty="0"/>
              <a:t>Указанная специальная норма (ч. 54 ст. 112 ФЗ-44) предоставляет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ЛЮБОМУ заказчику право увеличить цену контракта в связи с повышением ставки НДС</a:t>
            </a:r>
            <a:r>
              <a:rPr lang="ru-RU" dirty="0"/>
              <a:t>, предусмотренной налоговым законодательством РФ, </a:t>
            </a:r>
            <a:r>
              <a:rPr lang="ru-RU" u="sng" dirty="0"/>
              <a:t>при соблюдении следующих условий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Условие № 1. Такое увеличение осуществляется на основании соглашения сторон. То есть ЭТО ПРАВО, а НЕ ОБЯЗАННОСТЬ ЗАКАЗЧИКА.</a:t>
            </a:r>
          </a:p>
          <a:p>
            <a:endParaRPr lang="ru-RU" dirty="0" smtClean="0"/>
          </a:p>
          <a:p>
            <a:r>
              <a:rPr lang="ru-RU" dirty="0" smtClean="0"/>
              <a:t>Условие </a:t>
            </a:r>
            <a:r>
              <a:rPr lang="ru-RU" dirty="0"/>
              <a:t>№ 2. Увеличение цены контракта в связи с повышением ставки НДС в отношении товаров, работ, услуг, </a:t>
            </a:r>
            <a:r>
              <a:rPr lang="ru-RU" b="1" dirty="0"/>
              <a:t>приемка которых осуществляется после 1 января 2019 года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Условие № 3. Заключение такого соглашения об увеличении цены контракта в связи с повышением ставки НДС </a:t>
            </a:r>
            <a:r>
              <a:rPr lang="ru-RU" b="1" dirty="0"/>
              <a:t>допускается в рамках исполнения контракта до 01 октября 2019 года.  </a:t>
            </a:r>
          </a:p>
          <a:p>
            <a:endParaRPr lang="ru-RU" dirty="0"/>
          </a:p>
          <a:p>
            <a:r>
              <a:rPr lang="ru-RU" dirty="0"/>
              <a:t>Условие № 4. Для государственных или муниципальных заказчиков, являющихся получателями бюджетных средств, изменение цены контракта </a:t>
            </a:r>
            <a:r>
              <a:rPr lang="ru-RU" b="1" dirty="0"/>
              <a:t>может быть осуществлено только в пределах доведенных</a:t>
            </a:r>
            <a:r>
              <a:rPr lang="ru-RU" dirty="0"/>
              <a:t> в соответствии с бюджетным законодательством РФ </a:t>
            </a:r>
            <a:r>
              <a:rPr lang="ru-RU" b="1" dirty="0"/>
              <a:t>лимитов бюджетных обязательств </a:t>
            </a:r>
            <a:r>
              <a:rPr lang="ru-RU" dirty="0"/>
              <a:t>(ЛБО) </a:t>
            </a:r>
            <a:r>
              <a:rPr lang="ru-RU" b="1" dirty="0"/>
              <a:t>на срок исполнения контракта.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НДС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8774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в целях установления дополнительных требований к участникам закупок подрядных работ в рамках Закона № 44-ФЗ о контрактной системе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вводится следующая новая классификация видов подрядных работ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1) выполнение работ по строительству, реконструкции, капитальному ремонту, сносу объекта капитального строительства, </a:t>
            </a:r>
            <a:r>
              <a:rPr lang="ru-RU" u="sng" dirty="0"/>
              <a:t>за исключением линейного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2) выполнение работ по строительству, реконструкции, капитальному ремонту, сносу </a:t>
            </a:r>
            <a:r>
              <a:rPr lang="ru-RU" b="1" dirty="0"/>
              <a:t>линейного объекта </a:t>
            </a:r>
            <a:r>
              <a:rPr lang="ru-RU" dirty="0"/>
              <a:t>капитального строительства;</a:t>
            </a:r>
          </a:p>
          <a:p>
            <a:endParaRPr lang="ru-RU" dirty="0"/>
          </a:p>
          <a:p>
            <a:r>
              <a:rPr lang="ru-RU" dirty="0"/>
              <a:t>3) выполнение работ по строительству </a:t>
            </a:r>
            <a:r>
              <a:rPr lang="ru-RU" b="1" dirty="0"/>
              <a:t>некапитального строения, </a:t>
            </a:r>
            <a:r>
              <a:rPr lang="ru-RU" dirty="0"/>
              <a:t>сооружения (строений, сооружений), </a:t>
            </a:r>
            <a:r>
              <a:rPr lang="ru-RU" b="1" dirty="0"/>
              <a:t>благоустройству территорий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/>
              <a:t>4) выполнение работ по </a:t>
            </a:r>
            <a:r>
              <a:rPr lang="ru-RU" b="1" dirty="0"/>
              <a:t>ремонту, содержанию автомобильных дорог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Изменения в ПП РФ № 99 «О дополнительных требованиях к участникам закупок..»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97872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772816"/>
            <a:ext cx="8280920" cy="435334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</a:t>
            </a:r>
            <a:r>
              <a:rPr lang="ru-RU" b="1" u="sng" dirty="0">
                <a:solidFill>
                  <a:srgbClr val="000080"/>
                </a:solidFill>
                <a:latin typeface="Verdana"/>
              </a:rPr>
              <a:t>объекта капитального строительства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, за исключением линейного, если начальная (максимальная) цена контракта превышает 10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требуется 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 (за исключением линейного объекта).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142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844824"/>
            <a:ext cx="8280919" cy="428133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строительству, реконструкции, капитальному ремонту, сносу линейного объекта капитального строительства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, если начальная (максимальная) цена контракта превышает 10 млн. рублей, требуется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исполненного контракта (договора) должна составлять: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1)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 млн. рублей, но не превышает 100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50 %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2)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100 млн. рублей, но не превышает 500 млн.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- 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40 %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3)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500 млн. рублей, но не превышает 1 млрд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30 % от НМЦК (цены лота)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4)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если НМЦК превышает 1 млрд. рублей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–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лота);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061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1" cy="468052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работ по строительству некапитального строения, сооружения (строений, сооружений), благоустройству территорий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 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сли начальная (максимальная) цена контракта превышает 10 млн. 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рублей, требуется </a:t>
            </a:r>
            <a:r>
              <a:rPr lang="ru-RU" b="1" dirty="0" smtClean="0">
                <a:solidFill>
                  <a:srgbClr val="000000"/>
                </a:solidFill>
                <a:latin typeface="Verdana"/>
              </a:rPr>
              <a:t>наличие 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за 3 года до даты подачи заявки на участие в закупке опыта исполнения (с учетом правопреемства)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строительству, реконструкции, капитальному ремонту, сносу объекта капитального строительства, в том числе линейного.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строительству некапитального строения, сооружения (строений, сооружений), благоустройству территорий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 некапитального строения, сооружения, благоустройству территорий.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При этом такой контракт (договор) на выполнение работ по строительству некапитальных строений, сооружений, благоустройству территорий обязательно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должен быть заключён либо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в рамках Федерального закона от 05.04.2013 г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. № 44-ФЗ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контрактной системе в сфере закупок товаров, работ, услуг для обеспечения государственных и муниципальных нужд»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 – Закон № 44-ФЗ о контрактной системе)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или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Федерального закона от 18.07.2011 г. </a:t>
            </a:r>
            <a:r>
              <a:rPr lang="ru-RU" b="1" u="sng" dirty="0">
                <a:solidFill>
                  <a:srgbClr val="000000"/>
                </a:solidFill>
                <a:latin typeface="Verdana"/>
              </a:rPr>
              <a:t>№ 223-ФЗ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«О закупках товаров, работ, услуг отдельными видами юридических лиц»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(далее  - Закон № 223-ФЗ о закупках).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Информация о контракте (договоре) на выполнение работ по строительству некапитальных строений, сооружений, благоустройству территорий должна быть обязательно включена в Реестр контрактов в рамках 44-ФЗ либо в Реестр договоров,  заключаемых заказчиками, в рамках 223-ФЗ.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525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88840"/>
            <a:ext cx="8280919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solidFill>
                  <a:srgbClr val="000080"/>
                </a:solidFill>
                <a:latin typeface="Verdana"/>
              </a:rPr>
              <a:t>Для выполнения работ по ремонту, содержанию автомобильных дорог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, 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если начальная (максимальная) цена контракта превышает 10 млн. рублей, требуется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 наличие за 3 года до даты подачи заявки на участие в закупке опыта исполнения (с учетом правопреемства) одного контракта (договора)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 на выполнение работ по строительству, реконструкции, капитальному ремонту, сносу линейного объекта.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Verdana"/>
              </a:rPr>
              <a:t>Также допускается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для выполнения работ по ремонту, содержанию автомобильных дорог </a:t>
            </a:r>
            <a:r>
              <a:rPr lang="ru-RU" b="1" dirty="0">
                <a:solidFill>
                  <a:srgbClr val="000000"/>
                </a:solidFill>
                <a:latin typeface="Verdana"/>
              </a:rPr>
              <a:t>наличие одного контракта (договора)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на выполнение работ по содержанию, ремонту автомобильных дорог, заключённого в рамках 44-ФЗ или 223-ФЗ, </a:t>
            </a:r>
            <a:r>
              <a:rPr lang="ru-RU" b="1" dirty="0">
                <a:solidFill>
                  <a:srgbClr val="000080"/>
                </a:solidFill>
                <a:latin typeface="Verdana"/>
              </a:rPr>
              <a:t>а также внесённого в Реестр контрактов по 44-ФЗ или Реестр договоров по 223-ФЗ, соответственно.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При этом стоимость одного такого контракта (договора) должна составлять </a:t>
            </a:r>
            <a:r>
              <a:rPr lang="ru-RU" b="1" dirty="0">
                <a:solidFill>
                  <a:srgbClr val="FF0000"/>
                </a:solidFill>
                <a:latin typeface="Verdana"/>
              </a:rPr>
              <a:t>не менее 20 % от НМЦК (цены лота).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Изменения в ПП РФ № 99 «О дополнительных требованиях к участникам закупок..»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82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88840"/>
            <a:ext cx="7920879" cy="424847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Согласно части 5 статьи 99 Закона № 44-ФЗ о контрактной системе Федеральное казначейство, финансовые органы субъектов Российской Федерации и муниципальных образований, органы управления государственными внебюджетными фондами </a:t>
            </a:r>
            <a:r>
              <a:rPr lang="ru-RU" b="1" dirty="0" smtClean="0"/>
              <a:t>осуществляют контроль за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1) соответствием информации об объеме финансового обеспечения, включенной в планы закупок, информации об объеме финансового обеспечения для осуществления закупок, утвержденном и доведенном до заказчика;</a:t>
            </a:r>
          </a:p>
          <a:p>
            <a:endParaRPr lang="ru-RU" dirty="0" smtClean="0"/>
          </a:p>
          <a:p>
            <a:r>
              <a:rPr lang="ru-RU" dirty="0" smtClean="0"/>
              <a:t>2) соответствием информации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идентификационных кодах закупок </a:t>
            </a:r>
            <a:r>
              <a:rPr lang="ru-RU" dirty="0" smtClean="0"/>
              <a:t>и об объеме финансового обеспечения для осуществления данных закупок, содержащейся:</a:t>
            </a:r>
          </a:p>
          <a:p>
            <a:endParaRPr lang="ru-RU" dirty="0" smtClean="0"/>
          </a:p>
          <a:p>
            <a:r>
              <a:rPr lang="ru-RU" dirty="0" smtClean="0"/>
              <a:t>а) в </a:t>
            </a:r>
            <a:r>
              <a:rPr lang="ru-RU" b="1" dirty="0" smtClean="0"/>
              <a:t>планах-графиках, информации, содержащейся в планах закупок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б) </a:t>
            </a:r>
            <a:r>
              <a:rPr lang="ru-RU" b="1" dirty="0" smtClean="0"/>
              <a:t>в извещениях об осуществлении закупо</a:t>
            </a:r>
            <a:r>
              <a:rPr lang="ru-RU" dirty="0" smtClean="0"/>
              <a:t>к, в документации о закупках, информации, содержащейся в планах-графиках;</a:t>
            </a:r>
          </a:p>
          <a:p>
            <a:endParaRPr lang="ru-RU" dirty="0" smtClean="0"/>
          </a:p>
          <a:p>
            <a:r>
              <a:rPr lang="ru-RU" dirty="0" smtClean="0"/>
              <a:t>в) в </a:t>
            </a:r>
            <a:r>
              <a:rPr lang="ru-RU" b="1" dirty="0" smtClean="0"/>
              <a:t>условиях проектов контрактов</a:t>
            </a:r>
            <a:r>
              <a:rPr lang="ru-RU" dirty="0" smtClean="0"/>
              <a:t>, направляемых участникам закупок, с которыми заключаются контракты, информации, содержащейся в </a:t>
            </a:r>
            <a:r>
              <a:rPr lang="ru-RU" b="1" dirty="0" smtClean="0"/>
              <a:t>протоколах определения поставщиков </a:t>
            </a:r>
            <a:r>
              <a:rPr lang="ru-RU" dirty="0" smtClean="0"/>
              <a:t>(подрядчиков, исполнителей);</a:t>
            </a:r>
          </a:p>
          <a:p>
            <a:endParaRPr lang="ru-RU" b="1" dirty="0" smtClean="0"/>
          </a:p>
          <a:p>
            <a:r>
              <a:rPr lang="ru-RU" b="1" dirty="0" smtClean="0"/>
              <a:t>г) в реестре контрактов, заключенных заказчиками, условиям контрактов.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 «блокирующий» контроль в отношении заказчиков, осуществляющих закупки для обеспечения нужд субъектов РФ и для муниципальных нужд.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88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1772816"/>
            <a:ext cx="832576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СМП/СОНКО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308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76872"/>
            <a:ext cx="7920880" cy="4032448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части 43 статьи 112 Закона № 44-ФЗ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заказчики, уполномоченные органы и уполномоченные учреждения при осуществлении закупок товаров, работ, услуг для обеспечения государственных, муниципальных нужд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1 января 2019 года определяют поставщиков (подрядчиков, исполнителей) путем проведения электронных процедур: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аукциона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конкурса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котировок в электронной форме;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запроса предложений в электронной форме.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заказчики, уполномоченные органы и уполномоченные учреждения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открытый конкурс, конкурс с ограниченным участием, двухэтапный конкурс, запрос котировок, запрос предложений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в электронной форме (в т.н. «бумажной» форме).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Установлена обязательность применения электронных процедур для большинства закупок.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4752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Исключения, когда после 01.01.2019 г.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осуществлять закупки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 бумажном виде»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перечислены в части 44 статьи 112 Закона № 44-ФЗ о контрактной системе: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обеспечение деятельности заказчика на территории иностранного государства (ст. 75, 111.1);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скорой медицинской помощи в экстренной или неотложной форме (ст. 76);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оказание гуманитарной помощи либо ликвидации последствий чрезвычайных ситуаций природного или техногенного характера (ст.80, 82);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закрытых закупок (ст. 84);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у единственного поставщика (ст. 93);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закупок в соответствии с решением Правительства РФ (ст. 111).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ИСКЛЮЧЕНИЯ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075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27.12.2018 № 502-ФЗ с 27.12.2018 г. изложена в новой редакции часть 6 статьи 44 Закона № 44-ФЗ о контрактной системе.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изменениям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государственные и муниципальные учреждения, в том числе бюджетные и автономные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только казённые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участвуют в процедурах закупок в качестве участников, с этой даты освобождаются от обязанности предоставлять обеспечение заявки.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546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- предусмотрено, что при срабатывании антидемпинговых мер в случае, предусмотренном частью 2 статьи 37 Закона № 44-ФЗ, победитель конкурса или аукциона </a:t>
            </a:r>
            <a:r>
              <a:rPr lang="ru-RU" b="1" dirty="0"/>
              <a:t>одновременно</a:t>
            </a:r>
            <a:r>
              <a:rPr lang="ru-RU" dirty="0"/>
              <a:t> с предоставлением </a:t>
            </a:r>
            <a:r>
              <a:rPr lang="ru-RU" b="1" dirty="0"/>
              <a:t>информацией о добросовестности</a:t>
            </a:r>
            <a:r>
              <a:rPr lang="ru-RU" dirty="0"/>
              <a:t> обязан </a:t>
            </a:r>
            <a:r>
              <a:rPr lang="ru-RU" b="1" dirty="0"/>
              <a:t>предоставить и обеспечение исполнения контракта в размере, установленном закупочной документацией.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положения Закона № 44-ФЗ о контрактной системе в части применения антидемпинговых мер</a:t>
            </a:r>
          </a:p>
        </p:txBody>
      </p:sp>
    </p:spTree>
    <p:extLst>
      <p:ext uri="{BB962C8B-B14F-4D97-AF65-F5344CB8AC3E}">
        <p14:creationId xmlns:p14="http://schemas.microsoft.com/office/powerpoint/2010/main" val="1122441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оснований закупки у единственного поставщика  (подрядчика, исполнителя), предусмотренный частью 1 статьи 93 Закона № 44-ФЗ о контрактной системе, дополнен пунктом 55, предусматривающим закупку без проведения конкурентных процедур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бланков свидетельств о государственной регистрации актов гражданского 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гражданского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состояния,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которые удостоверяют личность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Ед. поставщик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983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496943" cy="406531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указанным изменениям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экспертизы, проводимой экспертом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экспертной организацией в случаях, предусмотренных Законом № 44-ФЗ, оформляются в виде заключения, которое подписывается экспертом или уполномоченным представителем экспертной организации и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объективным, обоснованным и соответствовать законодательству Российской Федерации.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установлено, что за предоставление недостоверных результатов экспертизы, экспертного заключения или заведомо ложного экспертного заключения,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ненаправление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экспертом, экспертной организацией письменного уведомления заказчику  поставщику о допустимости своего участия в проведении экспертизы (в том числе об отсутствии оснований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проведению экспертизы) эксперт, экспертная организация, также её должностные лица (представители) несут ответственность в соответствии с законодательством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Федеральным законом от 27.12.2018 № 510-ФЗ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Кодекс РФ об административных правонарушениях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07.01.2019 г. 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введён специальный состав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предусмотренный ст. 7.32.6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с 08.01.2019 г.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введена и уголовная ответственность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дачу экспертом, уполномоченным представителем экспертной организации заведомо ложного экспертного заключения в сфере закупок товаров, работ, услуг для государственных и муниципальных нужд – статья 200.6 Уголовного кодекса РФ.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Установлены единые требования к оформлению внешних экспертиз</a:t>
            </a:r>
            <a:r>
              <a:rPr lang="ru-RU" sz="2400" dirty="0" smtClean="0"/>
              <a:t>, </a:t>
            </a:r>
            <a:r>
              <a:rPr lang="ru-RU" sz="2400" dirty="0"/>
              <a:t>а также введена административная и уголовная ответственность за нарушения при их проведении</a:t>
            </a:r>
          </a:p>
        </p:txBody>
      </p:sp>
    </p:spTree>
    <p:extLst>
      <p:ext uri="{BB962C8B-B14F-4D97-AF65-F5344CB8AC3E}">
        <p14:creationId xmlns:p14="http://schemas.microsoft.com/office/powerpoint/2010/main" val="556747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205</TotalTime>
  <Words>1526</Words>
  <Application>Microsoft Office PowerPoint</Application>
  <PresentationFormat>Экран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Обзор изменений в законодательстве о контрактной системе с начала 2019 года</vt:lpstr>
      <vt:lpstr>Восстановлен «блокирующий» контроль в отношении заказчиков, осуществляющих закупки для обеспечения нужд субъектов РФ и для муниципальных нужд.</vt:lpstr>
      <vt:lpstr>СМП/СОНКО</vt:lpstr>
      <vt:lpstr>Установлена обязательность применения электронных процедур для большинства закупок.</vt:lpstr>
      <vt:lpstr>ИСКЛЮЧЕНИЯ</vt:lpstr>
      <vt:lpstr>Отменена обязанность по предоставлению обеспечения заявок для бюджетных и автономных учреждений, участвующих в процедурах в качестве участников закупки.</vt:lpstr>
      <vt:lpstr>Уточнены положения Закона № 44-ФЗ о контрактной системе в части применения антидемпинговых мер</vt:lpstr>
      <vt:lpstr>Ед. поставщик</vt:lpstr>
      <vt:lpstr>Установлены единые требования к оформлению внешних экспертиз, а также введена административная и уголовная ответственность за нарушения при их проведении</vt:lpstr>
      <vt:lpstr>Закупки по вывозу ТКО</vt:lpstr>
      <vt:lpstr>Регистрация участников закупок в ЕИС. Формирование Единого реестра участников закупки (ЕРУЗ)</vt:lpstr>
      <vt:lpstr>ИЗМЕНЕНИЯ В ЧАСТИ ЗАКЛЮЧЕНИЯ И ИСПОЛНЕНИЯ КОНТРАКТОВ</vt:lpstr>
      <vt:lpstr>Изменения в закупках строительства</vt:lpstr>
      <vt:lpstr>НДС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  <vt:lpstr>Изменения в ПП РФ № 99 «О дополнительных требованиях к участникам закупок..»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изменений в законодательстве о контрактной системе с начала 2019 года</dc:title>
  <dc:creator>Акопян Аргам Паркевович</dc:creator>
  <cp:lastModifiedBy>Акопян Аргам Паркевович</cp:lastModifiedBy>
  <cp:revision>13</cp:revision>
  <dcterms:created xsi:type="dcterms:W3CDTF">2019-03-27T06:30:51Z</dcterms:created>
  <dcterms:modified xsi:type="dcterms:W3CDTF">2019-03-27T14:30:02Z</dcterms:modified>
</cp:coreProperties>
</file>