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28"/>
  </p:notesMasterIdLst>
  <p:sldIdLst>
    <p:sldId id="256" r:id="rId3"/>
    <p:sldId id="308" r:id="rId4"/>
    <p:sldId id="307" r:id="rId5"/>
    <p:sldId id="283" r:id="rId6"/>
    <p:sldId id="285" r:id="rId7"/>
    <p:sldId id="258" r:id="rId8"/>
    <p:sldId id="306" r:id="rId9"/>
    <p:sldId id="266" r:id="rId10"/>
    <p:sldId id="287" r:id="rId11"/>
    <p:sldId id="302" r:id="rId12"/>
    <p:sldId id="289" r:id="rId13"/>
    <p:sldId id="293" r:id="rId14"/>
    <p:sldId id="290" r:id="rId15"/>
    <p:sldId id="294" r:id="rId16"/>
    <p:sldId id="291" r:id="rId17"/>
    <p:sldId id="292" r:id="rId18"/>
    <p:sldId id="295" r:id="rId19"/>
    <p:sldId id="296" r:id="rId20"/>
    <p:sldId id="297" r:id="rId21"/>
    <p:sldId id="298" r:id="rId22"/>
    <p:sldId id="299" r:id="rId23"/>
    <p:sldId id="300" r:id="rId24"/>
    <p:sldId id="304" r:id="rId25"/>
    <p:sldId id="303" r:id="rId26"/>
    <p:sldId id="288" r:id="rId27"/>
  </p:sldIdLst>
  <p:sldSz cx="9144000" cy="5143500" type="screen16x9"/>
  <p:notesSz cx="6797675" cy="9872663"/>
  <p:embeddedFontLst>
    <p:embeddedFont>
      <p:font typeface="Abel" panose="020B0604020202020204" charset="0"/>
      <p:regular r:id="rId29"/>
    </p:embeddedFont>
    <p:embeddedFont>
      <p:font typeface="Roboto Slab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431B48C-4BBA-43F7-BFB1-85D1160BA325}">
  <a:tblStyle styleId="{0431B48C-4BBA-43F7-BFB1-85D1160BA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40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213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375319"/>
            <a:ext cx="2946400" cy="4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0" tIns="45856" rIns="91710" bIns="4585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EF3B1C-5501-4D9A-B704-CC19DDDA72C0}" type="slidenum">
              <a:rPr lang="ru-RU" altLang="ru-RU" kern="120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ru-RU" altLang="ru-RU" kern="1200" smtClean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p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6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2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053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20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123950"/>
            <a:ext cx="1285800" cy="96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9429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4678075" y="1352550"/>
            <a:ext cx="35229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4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257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3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4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AC7D7"/>
            </a:gs>
            <a:gs pos="82000">
              <a:srgbClr val="0D7FD1"/>
            </a:gs>
            <a:gs pos="100000">
              <a:srgbClr val="184DE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180346"/>
            <a:ext cx="9501192" cy="5491843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avLst/>
              <a:gdLst/>
              <a:ahLst/>
              <a:cxnLst/>
              <a:rect l="l" t="t" r="r" b="b"/>
              <a:pathLst>
                <a:path w="13888" h="21854" extrusionOk="0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avLst/>
              <a:gdLst/>
              <a:ahLst/>
              <a:cxnLst/>
              <a:rect l="l" t="t" r="r" b="b"/>
              <a:pathLst>
                <a:path w="14773" h="21854" extrusionOk="0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avLst/>
                <a:gdLst/>
                <a:ahLst/>
                <a:cxnLst/>
                <a:rect l="l" t="t" r="r" b="b"/>
                <a:pathLst>
                  <a:path w="18313" h="8576" extrusionOk="0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avLst/>
              <a:gdLst/>
              <a:ahLst/>
              <a:cxnLst/>
              <a:rect l="l" t="t" r="r" b="b"/>
              <a:pathLst>
                <a:path w="21855" h="21688" extrusionOk="0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avLst/>
              <a:gdLst/>
              <a:ahLst/>
              <a:cxnLst/>
              <a:rect l="l" t="t" r="r" b="b"/>
              <a:pathLst>
                <a:path w="21854" h="14772" extrusionOk="0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avLst/>
              <a:gdLst/>
              <a:ahLst/>
              <a:cxnLst/>
              <a:rect l="l" t="t" r="r" b="b"/>
              <a:pathLst>
                <a:path w="21854" h="19641" extrusionOk="0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9"/>
          <p:cNvSpPr txBox="1">
            <a:spLocks noChangeArrowheads="1"/>
          </p:cNvSpPr>
          <p:nvPr userDrawn="1"/>
        </p:nvSpPr>
        <p:spPr bwMode="auto">
          <a:xfrm>
            <a:off x="3348038" y="4677966"/>
            <a:ext cx="298902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fr-FR" sz="1800" kern="1200" smtClean="0">
                <a:solidFill>
                  <a:srgbClr val="000000"/>
                </a:solidFill>
                <a:ea typeface="+mn-ea"/>
                <a:hlinkClick r:id="rId13"/>
              </a:rPr>
              <a:t>Free Powerpoint Templates</a:t>
            </a:r>
            <a:endParaRPr lang="fr-FR" sz="1800" kern="12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27" name="Picture 28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4781550"/>
            <a:ext cx="108234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fr-FR" sz="1800" b="1" kern="1200" smtClean="0">
                <a:solidFill>
                  <a:srgbClr val="FFFFFF"/>
                </a:solidFill>
                <a:ea typeface="+mn-ea"/>
              </a:rPr>
              <a:t>Page </a:t>
            </a:r>
            <a:fld id="{1B3C2774-29D4-4EA4-A02E-5ED47B0B36BD}" type="slidenum">
              <a:rPr lang="fr-FR" sz="1800" b="1" kern="1200" smtClean="0">
                <a:solidFill>
                  <a:srgbClr val="FFFFFF"/>
                </a:solidFill>
                <a:ea typeface="+mn-e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fr-FR" sz="1800" b="1" kern="1200" smtClean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7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Каталог товаров, работ, услуг для обеспечения государственных и муниципальных нужд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7344816" cy="39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243871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Стр.44-51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850213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15566"/>
            <a:ext cx="6915300" cy="3303600"/>
          </a:xfrm>
        </p:spPr>
        <p:txBody>
          <a:bodyPr/>
          <a:lstStyle/>
          <a:p>
            <a:pPr algn="r"/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4"/>
            <a:ext cx="7200800" cy="443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850213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15566"/>
            <a:ext cx="6915300" cy="3303600"/>
          </a:xfrm>
        </p:spPr>
        <p:txBody>
          <a:bodyPr/>
          <a:lstStyle/>
          <a:p>
            <a:pPr algn="r"/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5526"/>
            <a:ext cx="5679728" cy="44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922221" cy="7464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59582"/>
            <a:ext cx="6915300" cy="3303600"/>
          </a:xfrm>
        </p:spPr>
        <p:txBody>
          <a:bodyPr/>
          <a:lstStyle/>
          <a:p>
            <a:pPr marL="76200" indent="0">
              <a:buNone/>
            </a:pP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685800"/>
            <a:ext cx="6753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2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922221" cy="7464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59582"/>
            <a:ext cx="6915300" cy="3303600"/>
          </a:xfrm>
        </p:spPr>
        <p:txBody>
          <a:bodyPr/>
          <a:lstStyle/>
          <a:p>
            <a:pPr marL="76200" indent="0">
              <a:buNone/>
            </a:pP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494"/>
            <a:ext cx="5760640" cy="417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1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778205" cy="413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83518"/>
            <a:ext cx="6915300" cy="3519624"/>
          </a:xfrm>
        </p:spPr>
        <p:txBody>
          <a:bodyPr/>
          <a:lstStyle/>
          <a:p>
            <a:pPr algn="r"/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62025"/>
            <a:ext cx="675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10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4024"/>
            <a:ext cx="6323037" cy="43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5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19150"/>
            <a:ext cx="6715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8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502"/>
            <a:ext cx="5108426" cy="44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2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23938"/>
            <a:ext cx="6696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8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7410" name="Picture 2" descr="C:\Users\KarelinaME\Documents\презентации опыт\08-47-30-Goszakupki_v_2018_god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5486"/>
            <a:ext cx="4320490" cy="43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267"/>
            <a:ext cx="6251600" cy="450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8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57238"/>
            <a:ext cx="64579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0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502"/>
            <a:ext cx="5968330" cy="44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3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3888"/>
            <a:ext cx="6705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3412" cy="74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496944" cy="3591632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76400"/>
            <a:ext cx="6848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64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91825"/>
            <a:ext cx="8064896" cy="115980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0"/>
          <p:cNvSpPr txBox="1">
            <a:spLocks noChangeArrowheads="1"/>
          </p:cNvSpPr>
          <p:nvPr/>
        </p:nvSpPr>
        <p:spPr bwMode="auto">
          <a:xfrm>
            <a:off x="-4500563" y="247651"/>
            <a:ext cx="3316288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b="1" kern="1200" smtClean="0">
              <a:solidFill>
                <a:srgbClr val="C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6387" name="Text Box 60"/>
          <p:cNvSpPr txBox="1">
            <a:spLocks noChangeArrowheads="1"/>
          </p:cNvSpPr>
          <p:nvPr/>
        </p:nvSpPr>
        <p:spPr bwMode="auto">
          <a:xfrm>
            <a:off x="567596" y="86917"/>
            <a:ext cx="7858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Модуль «Малые закупки» </a:t>
            </a:r>
            <a:endParaRPr lang="ru-RU" altLang="ru-RU" sz="2800" b="1" kern="12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915591"/>
            <a:ext cx="42799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113236"/>
            <a:ext cx="39560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567596" y="681038"/>
            <a:ext cx="429174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Бесплатная регистрация (простой пакет документов, необходима ЭП)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Отсутствует плата с участника или победителя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формирование собственных оферт по товарам из каталога ТРУ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Подача заявок на извещения заказчиков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Заключение контракта в электронной форме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2,9 тыс. поставщиков, 24,5 тыс. заключенных контрактов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Подписка на уведомления по интересующим параметрам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6391" name="Google Shape;536;p37"/>
          <p:cNvGrpSpPr>
            <a:grpSpLocks/>
          </p:cNvGrpSpPr>
          <p:nvPr/>
        </p:nvGrpSpPr>
        <p:grpSpPr bwMode="auto">
          <a:xfrm>
            <a:off x="158935" y="531565"/>
            <a:ext cx="309562" cy="402431"/>
            <a:chOff x="590250" y="244200"/>
            <a:chExt cx="407975" cy="532175"/>
          </a:xfrm>
        </p:grpSpPr>
        <p:sp>
          <p:nvSpPr>
            <p:cNvPr id="16411" name="Google Shape;537;p37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>
                <a:gd name="T0" fmla="*/ 25 w 15004"/>
                <a:gd name="T1" fmla="*/ 438400 h 18510"/>
                <a:gd name="T2" fmla="*/ 25 w 15004"/>
                <a:gd name="T3" fmla="*/ 438400 h 18510"/>
                <a:gd name="T4" fmla="*/ 25 w 15004"/>
                <a:gd name="T5" fmla="*/ 438400 h 18510"/>
                <a:gd name="T6" fmla="*/ 625 w 15004"/>
                <a:gd name="T7" fmla="*/ 442050 h 18510"/>
                <a:gd name="T8" fmla="*/ 1225 w 15004"/>
                <a:gd name="T9" fmla="*/ 446300 h 18510"/>
                <a:gd name="T10" fmla="*/ 3075 w 15004"/>
                <a:gd name="T11" fmla="*/ 450575 h 18510"/>
                <a:gd name="T12" fmla="*/ 5500 w 15004"/>
                <a:gd name="T13" fmla="*/ 454825 h 18510"/>
                <a:gd name="T14" fmla="*/ 7325 w 15004"/>
                <a:gd name="T15" fmla="*/ 457275 h 18510"/>
                <a:gd name="T16" fmla="*/ 9750 w 15004"/>
                <a:gd name="T17" fmla="*/ 459100 h 18510"/>
                <a:gd name="T18" fmla="*/ 12200 w 15004"/>
                <a:gd name="T19" fmla="*/ 460300 h 18510"/>
                <a:gd name="T20" fmla="*/ 15250 w 15004"/>
                <a:gd name="T21" fmla="*/ 461525 h 18510"/>
                <a:gd name="T22" fmla="*/ 18900 w 15004"/>
                <a:gd name="T23" fmla="*/ 462750 h 18510"/>
                <a:gd name="T24" fmla="*/ 23150 w 15004"/>
                <a:gd name="T25" fmla="*/ 462750 h 18510"/>
                <a:gd name="T26" fmla="*/ 361700 w 15004"/>
                <a:gd name="T27" fmla="*/ 462750 h 18510"/>
                <a:gd name="T28" fmla="*/ 361700 w 15004"/>
                <a:gd name="T29" fmla="*/ 462750 h 18510"/>
                <a:gd name="T30" fmla="*/ 363525 w 15004"/>
                <a:gd name="T31" fmla="*/ 462750 h 18510"/>
                <a:gd name="T32" fmla="*/ 365350 w 15004"/>
                <a:gd name="T33" fmla="*/ 462125 h 18510"/>
                <a:gd name="T34" fmla="*/ 368400 w 15004"/>
                <a:gd name="T35" fmla="*/ 460300 h 18510"/>
                <a:gd name="T36" fmla="*/ 370825 w 15004"/>
                <a:gd name="T37" fmla="*/ 457275 h 18510"/>
                <a:gd name="T38" fmla="*/ 372650 w 15004"/>
                <a:gd name="T39" fmla="*/ 453600 h 18510"/>
                <a:gd name="T40" fmla="*/ 373875 w 15004"/>
                <a:gd name="T41" fmla="*/ 449350 h 18510"/>
                <a:gd name="T42" fmla="*/ 374475 w 15004"/>
                <a:gd name="T43" fmla="*/ 444475 h 18510"/>
                <a:gd name="T44" fmla="*/ 375075 w 15004"/>
                <a:gd name="T45" fmla="*/ 435950 h 18510"/>
                <a:gd name="T46" fmla="*/ 375075 w 15004"/>
                <a:gd name="T47" fmla="*/ 12175 h 18510"/>
                <a:gd name="T48" fmla="*/ 375075 w 15004"/>
                <a:gd name="T49" fmla="*/ 12175 h 18510"/>
                <a:gd name="T50" fmla="*/ 375075 w 15004"/>
                <a:gd name="T51" fmla="*/ 8525 h 18510"/>
                <a:gd name="T52" fmla="*/ 374475 w 15004"/>
                <a:gd name="T53" fmla="*/ 5475 h 18510"/>
                <a:gd name="T54" fmla="*/ 373875 w 15004"/>
                <a:gd name="T55" fmla="*/ 3650 h 18510"/>
                <a:gd name="T56" fmla="*/ 372650 w 15004"/>
                <a:gd name="T57" fmla="*/ 1825 h 18510"/>
                <a:gd name="T58" fmla="*/ 370825 w 15004"/>
                <a:gd name="T59" fmla="*/ 1225 h 18510"/>
                <a:gd name="T60" fmla="*/ 368400 w 15004"/>
                <a:gd name="T61" fmla="*/ 600 h 18510"/>
                <a:gd name="T62" fmla="*/ 361700 w 15004"/>
                <a:gd name="T63" fmla="*/ 0 h 185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004"/>
                <a:gd name="T97" fmla="*/ 0 h 18510"/>
                <a:gd name="T98" fmla="*/ 15004 w 15004"/>
                <a:gd name="T99" fmla="*/ 18510 h 185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2" name="Google Shape;538;p37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>
                <a:gd name="T0" fmla="*/ 358025 w 15101"/>
                <a:gd name="T1" fmla="*/ 0 h 18511"/>
                <a:gd name="T2" fmla="*/ 19500 w 15101"/>
                <a:gd name="T3" fmla="*/ 0 h 18511"/>
                <a:gd name="T4" fmla="*/ 19500 w 15101"/>
                <a:gd name="T5" fmla="*/ 0 h 18511"/>
                <a:gd name="T6" fmla="*/ 15850 w 15101"/>
                <a:gd name="T7" fmla="*/ 625 h 18511"/>
                <a:gd name="T8" fmla="*/ 12200 w 15101"/>
                <a:gd name="T9" fmla="*/ 1850 h 18511"/>
                <a:gd name="T10" fmla="*/ 8550 w 15101"/>
                <a:gd name="T11" fmla="*/ 3050 h 18511"/>
                <a:gd name="T12" fmla="*/ 5500 w 15101"/>
                <a:gd name="T13" fmla="*/ 5500 h 18511"/>
                <a:gd name="T14" fmla="*/ 3050 w 15101"/>
                <a:gd name="T15" fmla="*/ 8525 h 18511"/>
                <a:gd name="T16" fmla="*/ 1850 w 15101"/>
                <a:gd name="T17" fmla="*/ 12200 h 18511"/>
                <a:gd name="T18" fmla="*/ 625 w 15101"/>
                <a:gd name="T19" fmla="*/ 15850 h 18511"/>
                <a:gd name="T20" fmla="*/ 25 w 15101"/>
                <a:gd name="T21" fmla="*/ 19500 h 18511"/>
                <a:gd name="T22" fmla="*/ 25 w 15101"/>
                <a:gd name="T23" fmla="*/ 443275 h 18511"/>
                <a:gd name="T24" fmla="*/ 25 w 15101"/>
                <a:gd name="T25" fmla="*/ 443275 h 18511"/>
                <a:gd name="T26" fmla="*/ 625 w 15101"/>
                <a:gd name="T27" fmla="*/ 446925 h 18511"/>
                <a:gd name="T28" fmla="*/ 1850 w 15101"/>
                <a:gd name="T29" fmla="*/ 450575 h 18511"/>
                <a:gd name="T30" fmla="*/ 3050 w 15101"/>
                <a:gd name="T31" fmla="*/ 454225 h 18511"/>
                <a:gd name="T32" fmla="*/ 5500 w 15101"/>
                <a:gd name="T33" fmla="*/ 457275 h 18511"/>
                <a:gd name="T34" fmla="*/ 8550 w 15101"/>
                <a:gd name="T35" fmla="*/ 459700 h 18511"/>
                <a:gd name="T36" fmla="*/ 12200 w 15101"/>
                <a:gd name="T37" fmla="*/ 460925 h 18511"/>
                <a:gd name="T38" fmla="*/ 15850 w 15101"/>
                <a:gd name="T39" fmla="*/ 462150 h 18511"/>
                <a:gd name="T40" fmla="*/ 19500 w 15101"/>
                <a:gd name="T41" fmla="*/ 462750 h 18511"/>
                <a:gd name="T42" fmla="*/ 358025 w 15101"/>
                <a:gd name="T43" fmla="*/ 462750 h 18511"/>
                <a:gd name="T44" fmla="*/ 358025 w 15101"/>
                <a:gd name="T45" fmla="*/ 462750 h 18511"/>
                <a:gd name="T46" fmla="*/ 361675 w 15101"/>
                <a:gd name="T47" fmla="*/ 462150 h 18511"/>
                <a:gd name="T48" fmla="*/ 365350 w 15101"/>
                <a:gd name="T49" fmla="*/ 460925 h 18511"/>
                <a:gd name="T50" fmla="*/ 369000 w 15101"/>
                <a:gd name="T51" fmla="*/ 459700 h 18511"/>
                <a:gd name="T52" fmla="*/ 372025 w 15101"/>
                <a:gd name="T53" fmla="*/ 457275 h 18511"/>
                <a:gd name="T54" fmla="*/ 374475 w 15101"/>
                <a:gd name="T55" fmla="*/ 454225 h 18511"/>
                <a:gd name="T56" fmla="*/ 375700 w 15101"/>
                <a:gd name="T57" fmla="*/ 450575 h 18511"/>
                <a:gd name="T58" fmla="*/ 376900 w 15101"/>
                <a:gd name="T59" fmla="*/ 446925 h 18511"/>
                <a:gd name="T60" fmla="*/ 377525 w 15101"/>
                <a:gd name="T61" fmla="*/ 443275 h 18511"/>
                <a:gd name="T62" fmla="*/ 377525 w 15101"/>
                <a:gd name="T63" fmla="*/ 19500 h 18511"/>
                <a:gd name="T64" fmla="*/ 377525 w 15101"/>
                <a:gd name="T65" fmla="*/ 19500 h 18511"/>
                <a:gd name="T66" fmla="*/ 376900 w 15101"/>
                <a:gd name="T67" fmla="*/ 15850 h 18511"/>
                <a:gd name="T68" fmla="*/ 375700 w 15101"/>
                <a:gd name="T69" fmla="*/ 12200 h 18511"/>
                <a:gd name="T70" fmla="*/ 374475 w 15101"/>
                <a:gd name="T71" fmla="*/ 8525 h 18511"/>
                <a:gd name="T72" fmla="*/ 372025 w 15101"/>
                <a:gd name="T73" fmla="*/ 5500 h 18511"/>
                <a:gd name="T74" fmla="*/ 369000 w 15101"/>
                <a:gd name="T75" fmla="*/ 3050 h 18511"/>
                <a:gd name="T76" fmla="*/ 365350 w 15101"/>
                <a:gd name="T77" fmla="*/ 1850 h 18511"/>
                <a:gd name="T78" fmla="*/ 361675 w 15101"/>
                <a:gd name="T79" fmla="*/ 625 h 18511"/>
                <a:gd name="T80" fmla="*/ 358025 w 15101"/>
                <a:gd name="T81" fmla="*/ 0 h 18511"/>
                <a:gd name="T82" fmla="*/ 358025 w 15101"/>
                <a:gd name="T83" fmla="*/ 0 h 185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01"/>
                <a:gd name="T127" fmla="*/ 0 h 18511"/>
                <a:gd name="T128" fmla="*/ 15101 w 15101"/>
                <a:gd name="T129" fmla="*/ 18511 h 185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3" name="Google Shape;539;p37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>
                <a:gd name="T0" fmla="*/ 22550 w 1804"/>
                <a:gd name="T1" fmla="*/ 25 h 1804"/>
                <a:gd name="T2" fmla="*/ 22550 w 1804"/>
                <a:gd name="T3" fmla="*/ 25 h 1804"/>
                <a:gd name="T4" fmla="*/ 26825 w 1804"/>
                <a:gd name="T5" fmla="*/ 625 h 1804"/>
                <a:gd name="T6" fmla="*/ 31075 w 1804"/>
                <a:gd name="T7" fmla="*/ 1850 h 1804"/>
                <a:gd name="T8" fmla="*/ 35350 w 1804"/>
                <a:gd name="T9" fmla="*/ 3675 h 1804"/>
                <a:gd name="T10" fmla="*/ 38375 w 1804"/>
                <a:gd name="T11" fmla="*/ 6725 h 1804"/>
                <a:gd name="T12" fmla="*/ 41425 w 1804"/>
                <a:gd name="T13" fmla="*/ 9775 h 1804"/>
                <a:gd name="T14" fmla="*/ 43250 w 1804"/>
                <a:gd name="T15" fmla="*/ 14025 h 1804"/>
                <a:gd name="T16" fmla="*/ 44475 w 1804"/>
                <a:gd name="T17" fmla="*/ 18300 h 1804"/>
                <a:gd name="T18" fmla="*/ 45075 w 1804"/>
                <a:gd name="T19" fmla="*/ 22550 h 1804"/>
                <a:gd name="T20" fmla="*/ 45075 w 1804"/>
                <a:gd name="T21" fmla="*/ 22550 h 1804"/>
                <a:gd name="T22" fmla="*/ 44475 w 1804"/>
                <a:gd name="T23" fmla="*/ 26825 h 1804"/>
                <a:gd name="T24" fmla="*/ 43250 w 1804"/>
                <a:gd name="T25" fmla="*/ 31075 h 1804"/>
                <a:gd name="T26" fmla="*/ 41425 w 1804"/>
                <a:gd name="T27" fmla="*/ 35350 h 1804"/>
                <a:gd name="T28" fmla="*/ 38375 w 1804"/>
                <a:gd name="T29" fmla="*/ 38375 h 1804"/>
                <a:gd name="T30" fmla="*/ 35350 w 1804"/>
                <a:gd name="T31" fmla="*/ 41425 h 1804"/>
                <a:gd name="T32" fmla="*/ 31075 w 1804"/>
                <a:gd name="T33" fmla="*/ 43250 h 1804"/>
                <a:gd name="T34" fmla="*/ 26825 w 1804"/>
                <a:gd name="T35" fmla="*/ 44475 h 1804"/>
                <a:gd name="T36" fmla="*/ 22550 w 1804"/>
                <a:gd name="T37" fmla="*/ 45075 h 1804"/>
                <a:gd name="T38" fmla="*/ 22550 w 1804"/>
                <a:gd name="T39" fmla="*/ 45075 h 1804"/>
                <a:gd name="T40" fmla="*/ 18300 w 1804"/>
                <a:gd name="T41" fmla="*/ 44475 h 1804"/>
                <a:gd name="T42" fmla="*/ 14025 w 1804"/>
                <a:gd name="T43" fmla="*/ 43250 h 1804"/>
                <a:gd name="T44" fmla="*/ 9775 w 1804"/>
                <a:gd name="T45" fmla="*/ 41425 h 1804"/>
                <a:gd name="T46" fmla="*/ 6725 w 1804"/>
                <a:gd name="T47" fmla="*/ 38375 h 1804"/>
                <a:gd name="T48" fmla="*/ 3675 w 1804"/>
                <a:gd name="T49" fmla="*/ 35350 h 1804"/>
                <a:gd name="T50" fmla="*/ 1850 w 1804"/>
                <a:gd name="T51" fmla="*/ 31075 h 1804"/>
                <a:gd name="T52" fmla="*/ 625 w 1804"/>
                <a:gd name="T53" fmla="*/ 26825 h 1804"/>
                <a:gd name="T54" fmla="*/ 25 w 1804"/>
                <a:gd name="T55" fmla="*/ 22550 h 1804"/>
                <a:gd name="T56" fmla="*/ 25 w 1804"/>
                <a:gd name="T57" fmla="*/ 22550 h 1804"/>
                <a:gd name="T58" fmla="*/ 625 w 1804"/>
                <a:gd name="T59" fmla="*/ 18300 h 1804"/>
                <a:gd name="T60" fmla="*/ 1850 w 1804"/>
                <a:gd name="T61" fmla="*/ 14025 h 1804"/>
                <a:gd name="T62" fmla="*/ 3675 w 1804"/>
                <a:gd name="T63" fmla="*/ 9775 h 1804"/>
                <a:gd name="T64" fmla="*/ 6725 w 1804"/>
                <a:gd name="T65" fmla="*/ 6725 h 1804"/>
                <a:gd name="T66" fmla="*/ 9775 w 1804"/>
                <a:gd name="T67" fmla="*/ 3675 h 1804"/>
                <a:gd name="T68" fmla="*/ 14025 w 1804"/>
                <a:gd name="T69" fmla="*/ 1850 h 1804"/>
                <a:gd name="T70" fmla="*/ 18300 w 1804"/>
                <a:gd name="T71" fmla="*/ 625 h 1804"/>
                <a:gd name="T72" fmla="*/ 22550 w 1804"/>
                <a:gd name="T73" fmla="*/ 25 h 1804"/>
                <a:gd name="T74" fmla="*/ 22550 w 1804"/>
                <a:gd name="T75" fmla="*/ 2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4"/>
                <a:gd name="T115" fmla="*/ 0 h 1804"/>
                <a:gd name="T116" fmla="*/ 1804 w 1804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4" name="Google Shape;540;p37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>
                <a:gd name="T0" fmla="*/ 22550 w 1803"/>
                <a:gd name="T1" fmla="*/ 25 h 1804"/>
                <a:gd name="T2" fmla="*/ 22550 w 1803"/>
                <a:gd name="T3" fmla="*/ 25 h 1804"/>
                <a:gd name="T4" fmla="*/ 26800 w 1803"/>
                <a:gd name="T5" fmla="*/ 625 h 1804"/>
                <a:gd name="T6" fmla="*/ 31075 w 1803"/>
                <a:gd name="T7" fmla="*/ 1850 h 1804"/>
                <a:gd name="T8" fmla="*/ 35325 w 1803"/>
                <a:gd name="T9" fmla="*/ 3675 h 1804"/>
                <a:gd name="T10" fmla="*/ 38375 w 1803"/>
                <a:gd name="T11" fmla="*/ 6725 h 1804"/>
                <a:gd name="T12" fmla="*/ 41425 w 1803"/>
                <a:gd name="T13" fmla="*/ 9775 h 1804"/>
                <a:gd name="T14" fmla="*/ 43250 w 1803"/>
                <a:gd name="T15" fmla="*/ 14025 h 1804"/>
                <a:gd name="T16" fmla="*/ 44475 w 1803"/>
                <a:gd name="T17" fmla="*/ 18300 h 1804"/>
                <a:gd name="T18" fmla="*/ 45075 w 1803"/>
                <a:gd name="T19" fmla="*/ 22550 h 1804"/>
                <a:gd name="T20" fmla="*/ 45075 w 1803"/>
                <a:gd name="T21" fmla="*/ 22550 h 1804"/>
                <a:gd name="T22" fmla="*/ 44475 w 1803"/>
                <a:gd name="T23" fmla="*/ 26825 h 1804"/>
                <a:gd name="T24" fmla="*/ 43250 w 1803"/>
                <a:gd name="T25" fmla="*/ 31075 h 1804"/>
                <a:gd name="T26" fmla="*/ 41425 w 1803"/>
                <a:gd name="T27" fmla="*/ 35350 h 1804"/>
                <a:gd name="T28" fmla="*/ 38375 w 1803"/>
                <a:gd name="T29" fmla="*/ 38375 h 1804"/>
                <a:gd name="T30" fmla="*/ 35325 w 1803"/>
                <a:gd name="T31" fmla="*/ 41425 h 1804"/>
                <a:gd name="T32" fmla="*/ 31075 w 1803"/>
                <a:gd name="T33" fmla="*/ 43250 h 1804"/>
                <a:gd name="T34" fmla="*/ 26800 w 1803"/>
                <a:gd name="T35" fmla="*/ 44475 h 1804"/>
                <a:gd name="T36" fmla="*/ 22550 w 1803"/>
                <a:gd name="T37" fmla="*/ 45075 h 1804"/>
                <a:gd name="T38" fmla="*/ 22550 w 1803"/>
                <a:gd name="T39" fmla="*/ 45075 h 1804"/>
                <a:gd name="T40" fmla="*/ 18275 w 1803"/>
                <a:gd name="T41" fmla="*/ 44475 h 1804"/>
                <a:gd name="T42" fmla="*/ 14025 w 1803"/>
                <a:gd name="T43" fmla="*/ 43250 h 1804"/>
                <a:gd name="T44" fmla="*/ 9750 w 1803"/>
                <a:gd name="T45" fmla="*/ 41425 h 1804"/>
                <a:gd name="T46" fmla="*/ 6725 w 1803"/>
                <a:gd name="T47" fmla="*/ 38375 h 1804"/>
                <a:gd name="T48" fmla="*/ 3675 w 1803"/>
                <a:gd name="T49" fmla="*/ 35350 h 1804"/>
                <a:gd name="T50" fmla="*/ 1850 w 1803"/>
                <a:gd name="T51" fmla="*/ 31075 h 1804"/>
                <a:gd name="T52" fmla="*/ 625 w 1803"/>
                <a:gd name="T53" fmla="*/ 26825 h 1804"/>
                <a:gd name="T54" fmla="*/ 25 w 1803"/>
                <a:gd name="T55" fmla="*/ 22550 h 1804"/>
                <a:gd name="T56" fmla="*/ 25 w 1803"/>
                <a:gd name="T57" fmla="*/ 22550 h 1804"/>
                <a:gd name="T58" fmla="*/ 625 w 1803"/>
                <a:gd name="T59" fmla="*/ 18300 h 1804"/>
                <a:gd name="T60" fmla="*/ 1850 w 1803"/>
                <a:gd name="T61" fmla="*/ 14025 h 1804"/>
                <a:gd name="T62" fmla="*/ 3675 w 1803"/>
                <a:gd name="T63" fmla="*/ 9775 h 1804"/>
                <a:gd name="T64" fmla="*/ 6725 w 1803"/>
                <a:gd name="T65" fmla="*/ 6725 h 1804"/>
                <a:gd name="T66" fmla="*/ 9750 w 1803"/>
                <a:gd name="T67" fmla="*/ 3675 h 1804"/>
                <a:gd name="T68" fmla="*/ 14025 w 1803"/>
                <a:gd name="T69" fmla="*/ 1850 h 1804"/>
                <a:gd name="T70" fmla="*/ 18275 w 1803"/>
                <a:gd name="T71" fmla="*/ 625 h 1804"/>
                <a:gd name="T72" fmla="*/ 22550 w 1803"/>
                <a:gd name="T73" fmla="*/ 25 h 1804"/>
                <a:gd name="T74" fmla="*/ 22550 w 1803"/>
                <a:gd name="T75" fmla="*/ 2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5" name="Google Shape;541;p37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>
                <a:gd name="T0" fmla="*/ 0 w 1803"/>
                <a:gd name="T1" fmla="*/ 22550 h 1804"/>
                <a:gd name="T2" fmla="*/ 0 w 1803"/>
                <a:gd name="T3" fmla="*/ 22550 h 1804"/>
                <a:gd name="T4" fmla="*/ 625 w 1803"/>
                <a:gd name="T5" fmla="*/ 18300 h 1804"/>
                <a:gd name="T6" fmla="*/ 1825 w 1803"/>
                <a:gd name="T7" fmla="*/ 14025 h 1804"/>
                <a:gd name="T8" fmla="*/ 3675 w 1803"/>
                <a:gd name="T9" fmla="*/ 9775 h 1804"/>
                <a:gd name="T10" fmla="*/ 6700 w 1803"/>
                <a:gd name="T11" fmla="*/ 6725 h 1804"/>
                <a:gd name="T12" fmla="*/ 9750 w 1803"/>
                <a:gd name="T13" fmla="*/ 3675 h 1804"/>
                <a:gd name="T14" fmla="*/ 14025 w 1803"/>
                <a:gd name="T15" fmla="*/ 1850 h 1804"/>
                <a:gd name="T16" fmla="*/ 18275 w 1803"/>
                <a:gd name="T17" fmla="*/ 625 h 1804"/>
                <a:gd name="T18" fmla="*/ 22550 w 1803"/>
                <a:gd name="T19" fmla="*/ 25 h 1804"/>
                <a:gd name="T20" fmla="*/ 22550 w 1803"/>
                <a:gd name="T21" fmla="*/ 25 h 1804"/>
                <a:gd name="T22" fmla="*/ 26800 w 1803"/>
                <a:gd name="T23" fmla="*/ 625 h 1804"/>
                <a:gd name="T24" fmla="*/ 31075 w 1803"/>
                <a:gd name="T25" fmla="*/ 1850 h 1804"/>
                <a:gd name="T26" fmla="*/ 35325 w 1803"/>
                <a:gd name="T27" fmla="*/ 3675 h 1804"/>
                <a:gd name="T28" fmla="*/ 38375 w 1803"/>
                <a:gd name="T29" fmla="*/ 6725 h 1804"/>
                <a:gd name="T30" fmla="*/ 41425 w 1803"/>
                <a:gd name="T31" fmla="*/ 9775 h 1804"/>
                <a:gd name="T32" fmla="*/ 43250 w 1803"/>
                <a:gd name="T33" fmla="*/ 14025 h 1804"/>
                <a:gd name="T34" fmla="*/ 44450 w 1803"/>
                <a:gd name="T35" fmla="*/ 18300 h 1804"/>
                <a:gd name="T36" fmla="*/ 45075 w 1803"/>
                <a:gd name="T37" fmla="*/ 22550 h 1804"/>
                <a:gd name="T38" fmla="*/ 45075 w 1803"/>
                <a:gd name="T39" fmla="*/ 22550 h 1804"/>
                <a:gd name="T40" fmla="*/ 44450 w 1803"/>
                <a:gd name="T41" fmla="*/ 26825 h 1804"/>
                <a:gd name="T42" fmla="*/ 43250 w 1803"/>
                <a:gd name="T43" fmla="*/ 31075 h 1804"/>
                <a:gd name="T44" fmla="*/ 41425 w 1803"/>
                <a:gd name="T45" fmla="*/ 35350 h 1804"/>
                <a:gd name="T46" fmla="*/ 38375 w 1803"/>
                <a:gd name="T47" fmla="*/ 38375 h 1804"/>
                <a:gd name="T48" fmla="*/ 35325 w 1803"/>
                <a:gd name="T49" fmla="*/ 41425 h 1804"/>
                <a:gd name="T50" fmla="*/ 31075 w 1803"/>
                <a:gd name="T51" fmla="*/ 43250 h 1804"/>
                <a:gd name="T52" fmla="*/ 26800 w 1803"/>
                <a:gd name="T53" fmla="*/ 44475 h 1804"/>
                <a:gd name="T54" fmla="*/ 22550 w 1803"/>
                <a:gd name="T55" fmla="*/ 45075 h 1804"/>
                <a:gd name="T56" fmla="*/ 22550 w 1803"/>
                <a:gd name="T57" fmla="*/ 45075 h 1804"/>
                <a:gd name="T58" fmla="*/ 18275 w 1803"/>
                <a:gd name="T59" fmla="*/ 44475 h 1804"/>
                <a:gd name="T60" fmla="*/ 14025 w 1803"/>
                <a:gd name="T61" fmla="*/ 43250 h 1804"/>
                <a:gd name="T62" fmla="*/ 9750 w 1803"/>
                <a:gd name="T63" fmla="*/ 41425 h 1804"/>
                <a:gd name="T64" fmla="*/ 6700 w 1803"/>
                <a:gd name="T65" fmla="*/ 38375 h 1804"/>
                <a:gd name="T66" fmla="*/ 3675 w 1803"/>
                <a:gd name="T67" fmla="*/ 35350 h 1804"/>
                <a:gd name="T68" fmla="*/ 1825 w 1803"/>
                <a:gd name="T69" fmla="*/ 31075 h 1804"/>
                <a:gd name="T70" fmla="*/ 625 w 1803"/>
                <a:gd name="T71" fmla="*/ 26825 h 1804"/>
                <a:gd name="T72" fmla="*/ 0 w 1803"/>
                <a:gd name="T73" fmla="*/ 22550 h 1804"/>
                <a:gd name="T74" fmla="*/ 0 w 1803"/>
                <a:gd name="T75" fmla="*/ 22550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6" name="Google Shape;542;p37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>
                <a:gd name="T0" fmla="*/ 133950 w 5359"/>
                <a:gd name="T1" fmla="*/ 0 h 1"/>
                <a:gd name="T2" fmla="*/ 0 w 5359"/>
                <a:gd name="T3" fmla="*/ 0 h 1"/>
                <a:gd name="T4" fmla="*/ 0 60000 65536"/>
                <a:gd name="T5" fmla="*/ 0 60000 65536"/>
                <a:gd name="T6" fmla="*/ 0 w 5359"/>
                <a:gd name="T7" fmla="*/ 0 h 1"/>
                <a:gd name="T8" fmla="*/ 5359 w 5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7" name="Google Shape;543;p37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8" name="Google Shape;544;p37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9" name="Google Shape;545;p37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>
                <a:gd name="T0" fmla="*/ 255725 w 10230"/>
                <a:gd name="T1" fmla="*/ 25 h 1"/>
                <a:gd name="T2" fmla="*/ 0 w 10230"/>
                <a:gd name="T3" fmla="*/ 25 h 1"/>
                <a:gd name="T4" fmla="*/ 0 60000 65536"/>
                <a:gd name="T5" fmla="*/ 0 60000 65536"/>
                <a:gd name="T6" fmla="*/ 0 w 10230"/>
                <a:gd name="T7" fmla="*/ 0 h 1"/>
                <a:gd name="T8" fmla="*/ 10230 w 10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20" name="Google Shape;546;p37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>
                <a:gd name="T0" fmla="*/ 22525 w 1803"/>
                <a:gd name="T1" fmla="*/ 45075 h 1804"/>
                <a:gd name="T2" fmla="*/ 22525 w 1803"/>
                <a:gd name="T3" fmla="*/ 45075 h 1804"/>
                <a:gd name="T4" fmla="*/ 18275 w 1803"/>
                <a:gd name="T5" fmla="*/ 44475 h 1804"/>
                <a:gd name="T6" fmla="*/ 14000 w 1803"/>
                <a:gd name="T7" fmla="*/ 43250 h 1804"/>
                <a:gd name="T8" fmla="*/ 9750 w 1803"/>
                <a:gd name="T9" fmla="*/ 41425 h 1804"/>
                <a:gd name="T10" fmla="*/ 6700 w 1803"/>
                <a:gd name="T11" fmla="*/ 38375 h 1804"/>
                <a:gd name="T12" fmla="*/ 3650 w 1803"/>
                <a:gd name="T13" fmla="*/ 35350 h 1804"/>
                <a:gd name="T14" fmla="*/ 1825 w 1803"/>
                <a:gd name="T15" fmla="*/ 31075 h 1804"/>
                <a:gd name="T16" fmla="*/ 625 w 1803"/>
                <a:gd name="T17" fmla="*/ 26825 h 1804"/>
                <a:gd name="T18" fmla="*/ 0 w 1803"/>
                <a:gd name="T19" fmla="*/ 22550 h 1804"/>
                <a:gd name="T20" fmla="*/ 0 w 1803"/>
                <a:gd name="T21" fmla="*/ 22550 h 1804"/>
                <a:gd name="T22" fmla="*/ 625 w 1803"/>
                <a:gd name="T23" fmla="*/ 18300 h 1804"/>
                <a:gd name="T24" fmla="*/ 1825 w 1803"/>
                <a:gd name="T25" fmla="*/ 14025 h 1804"/>
                <a:gd name="T26" fmla="*/ 3650 w 1803"/>
                <a:gd name="T27" fmla="*/ 9775 h 1804"/>
                <a:gd name="T28" fmla="*/ 6700 w 1803"/>
                <a:gd name="T29" fmla="*/ 6725 h 1804"/>
                <a:gd name="T30" fmla="*/ 9750 w 1803"/>
                <a:gd name="T31" fmla="*/ 3675 h 1804"/>
                <a:gd name="T32" fmla="*/ 14000 w 1803"/>
                <a:gd name="T33" fmla="*/ 1850 h 1804"/>
                <a:gd name="T34" fmla="*/ 18275 w 1803"/>
                <a:gd name="T35" fmla="*/ 625 h 1804"/>
                <a:gd name="T36" fmla="*/ 22525 w 1803"/>
                <a:gd name="T37" fmla="*/ 25 h 1804"/>
                <a:gd name="T38" fmla="*/ 22525 w 1803"/>
                <a:gd name="T39" fmla="*/ 25 h 1804"/>
                <a:gd name="T40" fmla="*/ 26800 w 1803"/>
                <a:gd name="T41" fmla="*/ 625 h 1804"/>
                <a:gd name="T42" fmla="*/ 31050 w 1803"/>
                <a:gd name="T43" fmla="*/ 1850 h 1804"/>
                <a:gd name="T44" fmla="*/ 35325 w 1803"/>
                <a:gd name="T45" fmla="*/ 3675 h 1804"/>
                <a:gd name="T46" fmla="*/ 38375 w 1803"/>
                <a:gd name="T47" fmla="*/ 6725 h 1804"/>
                <a:gd name="T48" fmla="*/ 41400 w 1803"/>
                <a:gd name="T49" fmla="*/ 9775 h 1804"/>
                <a:gd name="T50" fmla="*/ 43225 w 1803"/>
                <a:gd name="T51" fmla="*/ 14025 h 1804"/>
                <a:gd name="T52" fmla="*/ 44450 w 1803"/>
                <a:gd name="T53" fmla="*/ 18300 h 1804"/>
                <a:gd name="T54" fmla="*/ 45050 w 1803"/>
                <a:gd name="T55" fmla="*/ 22550 h 1804"/>
                <a:gd name="T56" fmla="*/ 45050 w 1803"/>
                <a:gd name="T57" fmla="*/ 22550 h 1804"/>
                <a:gd name="T58" fmla="*/ 44450 w 1803"/>
                <a:gd name="T59" fmla="*/ 26825 h 1804"/>
                <a:gd name="T60" fmla="*/ 43225 w 1803"/>
                <a:gd name="T61" fmla="*/ 31075 h 1804"/>
                <a:gd name="T62" fmla="*/ 41400 w 1803"/>
                <a:gd name="T63" fmla="*/ 35350 h 1804"/>
                <a:gd name="T64" fmla="*/ 38375 w 1803"/>
                <a:gd name="T65" fmla="*/ 38375 h 1804"/>
                <a:gd name="T66" fmla="*/ 35325 w 1803"/>
                <a:gd name="T67" fmla="*/ 41425 h 1804"/>
                <a:gd name="T68" fmla="*/ 31050 w 1803"/>
                <a:gd name="T69" fmla="*/ 43250 h 1804"/>
                <a:gd name="T70" fmla="*/ 26800 w 1803"/>
                <a:gd name="T71" fmla="*/ 44475 h 1804"/>
                <a:gd name="T72" fmla="*/ 22525 w 1803"/>
                <a:gd name="T73" fmla="*/ 45075 h 1804"/>
                <a:gd name="T74" fmla="*/ 22525 w 1803"/>
                <a:gd name="T75" fmla="*/ 45075 h 18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3"/>
                <a:gd name="T115" fmla="*/ 0 h 1804"/>
                <a:gd name="T116" fmla="*/ 1803 w 1803"/>
                <a:gd name="T117" fmla="*/ 1804 h 18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21" name="Google Shape;547;p37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>
                <a:gd name="T0" fmla="*/ 0 w 1"/>
                <a:gd name="T1" fmla="*/ 25 h 2047"/>
                <a:gd name="T2" fmla="*/ 0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22" name="Google Shape;548;p37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>
                <a:gd name="T0" fmla="*/ 25 w 1"/>
                <a:gd name="T1" fmla="*/ 25 h 2047"/>
                <a:gd name="T2" fmla="*/ 25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23" name="Google Shape;549;p37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>
                <a:gd name="T0" fmla="*/ 25 w 1"/>
                <a:gd name="T1" fmla="*/ 25 h 2047"/>
                <a:gd name="T2" fmla="*/ 25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24" name="Google Shape;550;p37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>
                <a:gd name="T0" fmla="*/ 0 w 1"/>
                <a:gd name="T1" fmla="*/ 25 h 2047"/>
                <a:gd name="T2" fmla="*/ 0 w 1"/>
                <a:gd name="T3" fmla="*/ 51150 h 2047"/>
                <a:gd name="T4" fmla="*/ 0 60000 65536"/>
                <a:gd name="T5" fmla="*/ 0 60000 65536"/>
                <a:gd name="T6" fmla="*/ 0 w 1"/>
                <a:gd name="T7" fmla="*/ 0 h 2047"/>
                <a:gd name="T8" fmla="*/ 1 w 1"/>
                <a:gd name="T9" fmla="*/ 2047 h 20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6392" name="Google Shape;606;p37"/>
          <p:cNvGrpSpPr>
            <a:grpSpLocks/>
          </p:cNvGrpSpPr>
          <p:nvPr/>
        </p:nvGrpSpPr>
        <p:grpSpPr bwMode="auto">
          <a:xfrm>
            <a:off x="115192" y="1220392"/>
            <a:ext cx="330200" cy="329803"/>
            <a:chOff x="1923675" y="1633650"/>
            <a:chExt cx="436000" cy="435975"/>
          </a:xfrm>
        </p:grpSpPr>
        <p:sp>
          <p:nvSpPr>
            <p:cNvPr id="16405" name="Google Shape;607;p37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146150 w 6017"/>
                <a:gd name="T1" fmla="*/ 90125 h 6017"/>
                <a:gd name="T2" fmla="*/ 60300 w 6017"/>
                <a:gd name="T3" fmla="*/ 4275 h 6017"/>
                <a:gd name="T4" fmla="*/ 60300 w 6017"/>
                <a:gd name="T5" fmla="*/ 4275 h 6017"/>
                <a:gd name="T6" fmla="*/ 57850 w 6017"/>
                <a:gd name="T7" fmla="*/ 2450 h 6017"/>
                <a:gd name="T8" fmla="*/ 55425 w 6017"/>
                <a:gd name="T9" fmla="*/ 1225 h 6017"/>
                <a:gd name="T10" fmla="*/ 52375 w 6017"/>
                <a:gd name="T11" fmla="*/ 625 h 6017"/>
                <a:gd name="T12" fmla="*/ 49925 w 6017"/>
                <a:gd name="T13" fmla="*/ 25 h 6017"/>
                <a:gd name="T14" fmla="*/ 46900 w 6017"/>
                <a:gd name="T15" fmla="*/ 625 h 6017"/>
                <a:gd name="T16" fmla="*/ 44450 w 6017"/>
                <a:gd name="T17" fmla="*/ 1225 h 6017"/>
                <a:gd name="T18" fmla="*/ 42025 w 6017"/>
                <a:gd name="T19" fmla="*/ 2450 h 6017"/>
                <a:gd name="T20" fmla="*/ 39575 w 6017"/>
                <a:gd name="T21" fmla="*/ 4275 h 6017"/>
                <a:gd name="T22" fmla="*/ 0 w 6017"/>
                <a:gd name="T23" fmla="*/ 44450 h 6017"/>
                <a:gd name="T24" fmla="*/ 105950 w 6017"/>
                <a:gd name="T25" fmla="*/ 150400 h 6017"/>
                <a:gd name="T26" fmla="*/ 146150 w 6017"/>
                <a:gd name="T27" fmla="*/ 110825 h 6017"/>
                <a:gd name="T28" fmla="*/ 146150 w 6017"/>
                <a:gd name="T29" fmla="*/ 110825 h 6017"/>
                <a:gd name="T30" fmla="*/ 147975 w 6017"/>
                <a:gd name="T31" fmla="*/ 108400 h 6017"/>
                <a:gd name="T32" fmla="*/ 149175 w 6017"/>
                <a:gd name="T33" fmla="*/ 105950 h 6017"/>
                <a:gd name="T34" fmla="*/ 149800 w 6017"/>
                <a:gd name="T35" fmla="*/ 103525 h 6017"/>
                <a:gd name="T36" fmla="*/ 150400 w 6017"/>
                <a:gd name="T37" fmla="*/ 100475 h 6017"/>
                <a:gd name="T38" fmla="*/ 149800 w 6017"/>
                <a:gd name="T39" fmla="*/ 98050 h 6017"/>
                <a:gd name="T40" fmla="*/ 149175 w 6017"/>
                <a:gd name="T41" fmla="*/ 95000 h 6017"/>
                <a:gd name="T42" fmla="*/ 147975 w 6017"/>
                <a:gd name="T43" fmla="*/ 92575 h 6017"/>
                <a:gd name="T44" fmla="*/ 146150 w 6017"/>
                <a:gd name="T45" fmla="*/ 90125 h 6017"/>
                <a:gd name="T46" fmla="*/ 146150 w 6017"/>
                <a:gd name="T47" fmla="*/ 90125 h 6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17"/>
                <a:gd name="T73" fmla="*/ 0 h 6017"/>
                <a:gd name="T74" fmla="*/ 6017 w 6017"/>
                <a:gd name="T75" fmla="*/ 6017 h 60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6" name="Google Shape;608;p37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261825 w 10473"/>
                <a:gd name="T1" fmla="*/ 25 h 10474"/>
                <a:gd name="T2" fmla="*/ 0 w 10473"/>
                <a:gd name="T3" fmla="*/ 261825 h 10474"/>
                <a:gd name="T4" fmla="*/ 0 60000 65536"/>
                <a:gd name="T5" fmla="*/ 0 60000 65536"/>
                <a:gd name="T6" fmla="*/ 0 w 10473"/>
                <a:gd name="T7" fmla="*/ 0 h 10474"/>
                <a:gd name="T8" fmla="*/ 10473 w 10473"/>
                <a:gd name="T9" fmla="*/ 10474 h 104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7" name="Google Shape;609;p37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281925 w 15540"/>
                <a:gd name="T1" fmla="*/ 0 h 15539"/>
                <a:gd name="T2" fmla="*/ 18900 w 15540"/>
                <a:gd name="T3" fmla="*/ 263650 h 15539"/>
                <a:gd name="T4" fmla="*/ 18900 w 15540"/>
                <a:gd name="T5" fmla="*/ 263650 h 15539"/>
                <a:gd name="T6" fmla="*/ 17075 w 15540"/>
                <a:gd name="T7" fmla="*/ 265475 h 15539"/>
                <a:gd name="T8" fmla="*/ 15850 w 15540"/>
                <a:gd name="T9" fmla="*/ 267300 h 15539"/>
                <a:gd name="T10" fmla="*/ 15250 w 15540"/>
                <a:gd name="T11" fmla="*/ 269125 h 15539"/>
                <a:gd name="T12" fmla="*/ 14625 w 15540"/>
                <a:gd name="T13" fmla="*/ 271575 h 15539"/>
                <a:gd name="T14" fmla="*/ 25 w 15540"/>
                <a:gd name="T15" fmla="*/ 372025 h 15539"/>
                <a:gd name="T16" fmla="*/ 25 w 15540"/>
                <a:gd name="T17" fmla="*/ 372025 h 15539"/>
                <a:gd name="T18" fmla="*/ 25 w 15540"/>
                <a:gd name="T19" fmla="*/ 375075 h 15539"/>
                <a:gd name="T20" fmla="*/ 625 w 15540"/>
                <a:gd name="T21" fmla="*/ 378725 h 15539"/>
                <a:gd name="T22" fmla="*/ 2450 w 15540"/>
                <a:gd name="T23" fmla="*/ 381775 h 15539"/>
                <a:gd name="T24" fmla="*/ 4275 w 15540"/>
                <a:gd name="T25" fmla="*/ 384200 h 15539"/>
                <a:gd name="T26" fmla="*/ 4275 w 15540"/>
                <a:gd name="T27" fmla="*/ 384200 h 15539"/>
                <a:gd name="T28" fmla="*/ 6725 w 15540"/>
                <a:gd name="T29" fmla="*/ 386025 h 15539"/>
                <a:gd name="T30" fmla="*/ 9150 w 15540"/>
                <a:gd name="T31" fmla="*/ 387250 h 15539"/>
                <a:gd name="T32" fmla="*/ 11600 w 15540"/>
                <a:gd name="T33" fmla="*/ 387850 h 15539"/>
                <a:gd name="T34" fmla="*/ 14625 w 15540"/>
                <a:gd name="T35" fmla="*/ 388475 h 15539"/>
                <a:gd name="T36" fmla="*/ 14625 w 15540"/>
                <a:gd name="T37" fmla="*/ 388475 h 15539"/>
                <a:gd name="T38" fmla="*/ 16475 w 15540"/>
                <a:gd name="T39" fmla="*/ 388475 h 15539"/>
                <a:gd name="T40" fmla="*/ 116925 w 15540"/>
                <a:gd name="T41" fmla="*/ 373850 h 15539"/>
                <a:gd name="T42" fmla="*/ 116925 w 15540"/>
                <a:gd name="T43" fmla="*/ 373850 h 15539"/>
                <a:gd name="T44" fmla="*/ 121200 w 15540"/>
                <a:gd name="T45" fmla="*/ 372625 h 15539"/>
                <a:gd name="T46" fmla="*/ 123025 w 15540"/>
                <a:gd name="T47" fmla="*/ 371425 h 15539"/>
                <a:gd name="T48" fmla="*/ 124850 w 15540"/>
                <a:gd name="T49" fmla="*/ 369600 h 15539"/>
                <a:gd name="T50" fmla="*/ 388475 w 15540"/>
                <a:gd name="T51" fmla="*/ 106550 h 155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540"/>
                <a:gd name="T79" fmla="*/ 0 h 15539"/>
                <a:gd name="T80" fmla="*/ 15540 w 15540"/>
                <a:gd name="T81" fmla="*/ 15539 h 155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8" name="Google Shape;610;p37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261850 h 10474"/>
                <a:gd name="T2" fmla="*/ 261825 w 10473"/>
                <a:gd name="T3" fmla="*/ 25 h 10474"/>
                <a:gd name="T4" fmla="*/ 0 60000 65536"/>
                <a:gd name="T5" fmla="*/ 0 60000 65536"/>
                <a:gd name="T6" fmla="*/ 0 w 10473"/>
                <a:gd name="T7" fmla="*/ 0 h 10474"/>
                <a:gd name="T8" fmla="*/ 10473 w 10473"/>
                <a:gd name="T9" fmla="*/ 10474 h 104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9" name="Google Shape;611;p37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44450 w 1779"/>
                <a:gd name="T1" fmla="*/ 44450 h 1779"/>
                <a:gd name="T2" fmla="*/ 0 w 1779"/>
                <a:gd name="T3" fmla="*/ 0 h 1779"/>
                <a:gd name="T4" fmla="*/ 0 60000 65536"/>
                <a:gd name="T5" fmla="*/ 0 60000 65536"/>
                <a:gd name="T6" fmla="*/ 0 w 1779"/>
                <a:gd name="T7" fmla="*/ 0 h 1779"/>
                <a:gd name="T8" fmla="*/ 1779 w 1779"/>
                <a:gd name="T9" fmla="*/ 1779 h 17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10" name="Google Shape;612;p37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25 w 4069"/>
                <a:gd name="T1" fmla="*/ 1225 h 4068"/>
                <a:gd name="T2" fmla="*/ 25 w 4069"/>
                <a:gd name="T3" fmla="*/ 1225 h 4068"/>
                <a:gd name="T4" fmla="*/ 625 w 4069"/>
                <a:gd name="T5" fmla="*/ 0 h 4068"/>
                <a:gd name="T6" fmla="*/ 625 w 4069"/>
                <a:gd name="T7" fmla="*/ 0 h 4068"/>
                <a:gd name="T8" fmla="*/ 101700 w 4069"/>
                <a:gd name="T9" fmla="*/ 101075 h 4068"/>
                <a:gd name="T10" fmla="*/ 101700 w 4069"/>
                <a:gd name="T11" fmla="*/ 101075 h 4068"/>
                <a:gd name="T12" fmla="*/ 101700 w 4069"/>
                <a:gd name="T13" fmla="*/ 101075 h 4068"/>
                <a:gd name="T14" fmla="*/ 100500 w 4069"/>
                <a:gd name="T15" fmla="*/ 101700 h 4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9"/>
                <a:gd name="T25" fmla="*/ 0 h 4068"/>
                <a:gd name="T26" fmla="*/ 4069 w 4069"/>
                <a:gd name="T27" fmla="*/ 4068 h 4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" y="1829991"/>
            <a:ext cx="4587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94" name="Google Shape;598;p37"/>
          <p:cNvGrpSpPr>
            <a:grpSpLocks/>
          </p:cNvGrpSpPr>
          <p:nvPr/>
        </p:nvGrpSpPr>
        <p:grpSpPr bwMode="auto">
          <a:xfrm>
            <a:off x="125030" y="2418392"/>
            <a:ext cx="352425" cy="344090"/>
            <a:chOff x="1236875" y="1623900"/>
            <a:chExt cx="465200" cy="455475"/>
          </a:xfrm>
        </p:grpSpPr>
        <p:sp>
          <p:nvSpPr>
            <p:cNvPr id="16398" name="Google Shape;599;p37"/>
            <p:cNvSpPr>
              <a:spLocks/>
            </p:cNvSpPr>
            <p:nvPr/>
          </p:nvSpPr>
          <p:spPr bwMode="auto">
            <a:xfrm>
              <a:off x="1236875" y="1623900"/>
              <a:ext cx="465200" cy="445125"/>
            </a:xfrm>
            <a:custGeom>
              <a:avLst/>
              <a:gdLst>
                <a:gd name="T0" fmla="*/ 337325 w 18608"/>
                <a:gd name="T1" fmla="*/ 353175 h 17805"/>
                <a:gd name="T2" fmla="*/ 465200 w 18608"/>
                <a:gd name="T3" fmla="*/ 445100 h 17805"/>
                <a:gd name="T4" fmla="*/ 465200 w 18608"/>
                <a:gd name="T5" fmla="*/ 445100 h 17805"/>
                <a:gd name="T6" fmla="*/ 465200 w 18608"/>
                <a:gd name="T7" fmla="*/ 443275 h 17805"/>
                <a:gd name="T8" fmla="*/ 465200 w 18608"/>
                <a:gd name="T9" fmla="*/ 168075 h 17805"/>
                <a:gd name="T10" fmla="*/ 232600 w 18608"/>
                <a:gd name="T11" fmla="*/ 25 h 17805"/>
                <a:gd name="T12" fmla="*/ 25 w 18608"/>
                <a:gd name="T13" fmla="*/ 168075 h 17805"/>
                <a:gd name="T14" fmla="*/ 25 w 18608"/>
                <a:gd name="T15" fmla="*/ 443275 h 17805"/>
                <a:gd name="T16" fmla="*/ 25 w 18608"/>
                <a:gd name="T17" fmla="*/ 443275 h 17805"/>
                <a:gd name="T18" fmla="*/ 25 w 18608"/>
                <a:gd name="T19" fmla="*/ 445100 h 17805"/>
                <a:gd name="T20" fmla="*/ 127875 w 18608"/>
                <a:gd name="T21" fmla="*/ 353175 h 178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08"/>
                <a:gd name="T34" fmla="*/ 0 h 17805"/>
                <a:gd name="T35" fmla="*/ 18608 w 18608"/>
                <a:gd name="T36" fmla="*/ 17805 h 178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399" name="Google Shape;600;p37"/>
            <p:cNvSpPr>
              <a:spLocks/>
            </p:cNvSpPr>
            <p:nvPr/>
          </p:nvSpPr>
          <p:spPr bwMode="auto">
            <a:xfrm>
              <a:off x="1244800" y="2078750"/>
              <a:ext cx="449375" cy="625"/>
            </a:xfrm>
            <a:custGeom>
              <a:avLst/>
              <a:gdLst>
                <a:gd name="T0" fmla="*/ 0 w 17975"/>
                <a:gd name="T1" fmla="*/ 0 h 25"/>
                <a:gd name="T2" fmla="*/ 0 w 17975"/>
                <a:gd name="T3" fmla="*/ 0 h 25"/>
                <a:gd name="T4" fmla="*/ 2450 w 17975"/>
                <a:gd name="T5" fmla="*/ 0 h 25"/>
                <a:gd name="T6" fmla="*/ 4275 w 17975"/>
                <a:gd name="T7" fmla="*/ 600 h 25"/>
                <a:gd name="T8" fmla="*/ 445100 w 17975"/>
                <a:gd name="T9" fmla="*/ 600 h 25"/>
                <a:gd name="T10" fmla="*/ 445100 w 17975"/>
                <a:gd name="T11" fmla="*/ 600 h 25"/>
                <a:gd name="T12" fmla="*/ 446925 w 17975"/>
                <a:gd name="T13" fmla="*/ 0 h 25"/>
                <a:gd name="T14" fmla="*/ 449350 w 17975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75"/>
                <a:gd name="T25" fmla="*/ 0 h 25"/>
                <a:gd name="T26" fmla="*/ 17975 w 1797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0" name="Google Shape;601;p37"/>
            <p:cNvSpPr>
              <a:spLocks/>
            </p:cNvSpPr>
            <p:nvPr/>
          </p:nvSpPr>
          <p:spPr bwMode="auto">
            <a:xfrm>
              <a:off x="1236875" y="1791950"/>
              <a:ext cx="465200" cy="171725"/>
            </a:xfrm>
            <a:custGeom>
              <a:avLst/>
              <a:gdLst>
                <a:gd name="T0" fmla="*/ 465200 w 18608"/>
                <a:gd name="T1" fmla="*/ 25 h 6869"/>
                <a:gd name="T2" fmla="*/ 236250 w 18608"/>
                <a:gd name="T3" fmla="*/ 170500 h 6869"/>
                <a:gd name="T4" fmla="*/ 236250 w 18608"/>
                <a:gd name="T5" fmla="*/ 170500 h 6869"/>
                <a:gd name="T6" fmla="*/ 234425 w 18608"/>
                <a:gd name="T7" fmla="*/ 171125 h 6869"/>
                <a:gd name="T8" fmla="*/ 232600 w 18608"/>
                <a:gd name="T9" fmla="*/ 171725 h 6869"/>
                <a:gd name="T10" fmla="*/ 232600 w 18608"/>
                <a:gd name="T11" fmla="*/ 171725 h 6869"/>
                <a:gd name="T12" fmla="*/ 230775 w 18608"/>
                <a:gd name="T13" fmla="*/ 171125 h 6869"/>
                <a:gd name="T14" fmla="*/ 228950 w 18608"/>
                <a:gd name="T15" fmla="*/ 170500 h 6869"/>
                <a:gd name="T16" fmla="*/ 25 w 18608"/>
                <a:gd name="T17" fmla="*/ 25 h 68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08"/>
                <a:gd name="T28" fmla="*/ 0 h 6869"/>
                <a:gd name="T29" fmla="*/ 18608 w 18608"/>
                <a:gd name="T30" fmla="*/ 6869 h 68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1" name="Google Shape;602;p37"/>
            <p:cNvSpPr>
              <a:spLocks/>
            </p:cNvSpPr>
            <p:nvPr/>
          </p:nvSpPr>
          <p:spPr bwMode="auto">
            <a:xfrm>
              <a:off x="1330025" y="1750550"/>
              <a:ext cx="278900" cy="110850"/>
            </a:xfrm>
            <a:custGeom>
              <a:avLst/>
              <a:gdLst>
                <a:gd name="T0" fmla="*/ 25 w 11156"/>
                <a:gd name="T1" fmla="*/ 110825 h 4434"/>
                <a:gd name="T2" fmla="*/ 25 w 11156"/>
                <a:gd name="T3" fmla="*/ 25 h 4434"/>
                <a:gd name="T4" fmla="*/ 278875 w 11156"/>
                <a:gd name="T5" fmla="*/ 25 h 4434"/>
                <a:gd name="T6" fmla="*/ 278875 w 11156"/>
                <a:gd name="T7" fmla="*/ 110825 h 44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56"/>
                <a:gd name="T13" fmla="*/ 0 h 4434"/>
                <a:gd name="T14" fmla="*/ 11156 w 11156"/>
                <a:gd name="T15" fmla="*/ 4434 h 44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2" name="Google Shape;603;p37"/>
            <p:cNvSpPr>
              <a:spLocks/>
            </p:cNvSpPr>
            <p:nvPr/>
          </p:nvSpPr>
          <p:spPr bwMode="auto">
            <a:xfrm>
              <a:off x="1402500" y="1810225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133950 w 5359"/>
                <a:gd name="T3" fmla="*/ 0 h 1"/>
                <a:gd name="T4" fmla="*/ 0 60000 65536"/>
                <a:gd name="T5" fmla="*/ 0 60000 65536"/>
                <a:gd name="T6" fmla="*/ 0 w 5359"/>
                <a:gd name="T7" fmla="*/ 0 h 1"/>
                <a:gd name="T8" fmla="*/ 5359 w 5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3" name="Google Shape;604;p37"/>
            <p:cNvSpPr>
              <a:spLocks/>
            </p:cNvSpPr>
            <p:nvPr/>
          </p:nvSpPr>
          <p:spPr bwMode="auto">
            <a:xfrm>
              <a:off x="1402500" y="1844325"/>
              <a:ext cx="133975" cy="25"/>
            </a:xfrm>
            <a:custGeom>
              <a:avLst/>
              <a:gdLst>
                <a:gd name="T0" fmla="*/ 0 w 5359"/>
                <a:gd name="T1" fmla="*/ 0 h 1"/>
                <a:gd name="T2" fmla="*/ 133950 w 5359"/>
                <a:gd name="T3" fmla="*/ 0 h 1"/>
                <a:gd name="T4" fmla="*/ 0 60000 65536"/>
                <a:gd name="T5" fmla="*/ 0 60000 65536"/>
                <a:gd name="T6" fmla="*/ 0 w 5359"/>
                <a:gd name="T7" fmla="*/ 0 h 1"/>
                <a:gd name="T8" fmla="*/ 5359 w 5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404" name="Google Shape;605;p37"/>
            <p:cNvSpPr>
              <a:spLocks/>
            </p:cNvSpPr>
            <p:nvPr/>
          </p:nvSpPr>
          <p:spPr bwMode="auto">
            <a:xfrm>
              <a:off x="1402500" y="1878425"/>
              <a:ext cx="85250" cy="25"/>
            </a:xfrm>
            <a:custGeom>
              <a:avLst/>
              <a:gdLst>
                <a:gd name="T0" fmla="*/ 0 w 3410"/>
                <a:gd name="T1" fmla="*/ 0 h 1"/>
                <a:gd name="T2" fmla="*/ 85250 w 3410"/>
                <a:gd name="T3" fmla="*/ 0 h 1"/>
                <a:gd name="T4" fmla="*/ 0 60000 65536"/>
                <a:gd name="T5" fmla="*/ 0 60000 65536"/>
                <a:gd name="T6" fmla="*/ 0 w 3410"/>
                <a:gd name="T7" fmla="*/ 0 h 1"/>
                <a:gd name="T8" fmla="*/ 3410 w 3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6395" name="Google Shape;697;p37"/>
          <p:cNvGrpSpPr>
            <a:grpSpLocks/>
          </p:cNvGrpSpPr>
          <p:nvPr/>
        </p:nvGrpSpPr>
        <p:grpSpPr bwMode="auto">
          <a:xfrm>
            <a:off x="90866" y="3044160"/>
            <a:ext cx="392112" cy="290513"/>
            <a:chOff x="5247525" y="3007275"/>
            <a:chExt cx="517575" cy="384825"/>
          </a:xfrm>
        </p:grpSpPr>
        <p:sp>
          <p:nvSpPr>
            <p:cNvPr id="16396" name="Google Shape;698;p37"/>
            <p:cNvSpPr>
              <a:spLocks/>
            </p:cNvSpPr>
            <p:nvPr/>
          </p:nvSpPr>
          <p:spPr bwMode="auto">
            <a:xfrm>
              <a:off x="5247525" y="3007275"/>
              <a:ext cx="348900" cy="348900"/>
            </a:xfrm>
            <a:custGeom>
              <a:avLst/>
              <a:gdLst>
                <a:gd name="T0" fmla="*/ 291675 w 13956"/>
                <a:gd name="T1" fmla="*/ 126050 h 13956"/>
                <a:gd name="T2" fmla="*/ 309325 w 13956"/>
                <a:gd name="T3" fmla="*/ 81000 h 13956"/>
                <a:gd name="T4" fmla="*/ 309925 w 13956"/>
                <a:gd name="T5" fmla="*/ 65150 h 13956"/>
                <a:gd name="T6" fmla="*/ 286800 w 13956"/>
                <a:gd name="T7" fmla="*/ 40800 h 13956"/>
                <a:gd name="T8" fmla="*/ 270950 w 13956"/>
                <a:gd name="T9" fmla="*/ 38375 h 13956"/>
                <a:gd name="T10" fmla="*/ 230175 w 13956"/>
                <a:gd name="T11" fmla="*/ 60275 h 13956"/>
                <a:gd name="T12" fmla="*/ 203975 w 13956"/>
                <a:gd name="T13" fmla="*/ 15850 h 13956"/>
                <a:gd name="T14" fmla="*/ 195450 w 13956"/>
                <a:gd name="T15" fmla="*/ 3050 h 13956"/>
                <a:gd name="T16" fmla="*/ 161975 w 13956"/>
                <a:gd name="T17" fmla="*/ 0 h 13956"/>
                <a:gd name="T18" fmla="*/ 147975 w 13956"/>
                <a:gd name="T19" fmla="*/ 7325 h 13956"/>
                <a:gd name="T20" fmla="*/ 140050 w 13956"/>
                <a:gd name="T21" fmla="*/ 51750 h 13956"/>
                <a:gd name="T22" fmla="*/ 83425 w 13956"/>
                <a:gd name="T23" fmla="*/ 41400 h 13956"/>
                <a:gd name="T24" fmla="*/ 71250 w 13956"/>
                <a:gd name="T25" fmla="*/ 37750 h 13956"/>
                <a:gd name="T26" fmla="*/ 42625 w 13956"/>
                <a:gd name="T27" fmla="*/ 59675 h 13956"/>
                <a:gd name="T28" fmla="*/ 37150 w 13956"/>
                <a:gd name="T29" fmla="*/ 71250 h 13956"/>
                <a:gd name="T30" fmla="*/ 63325 w 13956"/>
                <a:gd name="T31" fmla="*/ 112050 h 13956"/>
                <a:gd name="T32" fmla="*/ 51775 w 13956"/>
                <a:gd name="T33" fmla="*/ 140650 h 13956"/>
                <a:gd name="T34" fmla="*/ 6700 w 13956"/>
                <a:gd name="T35" fmla="*/ 148575 h 13956"/>
                <a:gd name="T36" fmla="*/ 25 w 13956"/>
                <a:gd name="T37" fmla="*/ 162575 h 13956"/>
                <a:gd name="T38" fmla="*/ 2450 w 13956"/>
                <a:gd name="T39" fmla="*/ 196075 h 13956"/>
                <a:gd name="T40" fmla="*/ 15850 w 13956"/>
                <a:gd name="T41" fmla="*/ 204600 h 13956"/>
                <a:gd name="T42" fmla="*/ 59675 w 13956"/>
                <a:gd name="T43" fmla="*/ 230150 h 13956"/>
                <a:gd name="T44" fmla="*/ 37775 w 13956"/>
                <a:gd name="T45" fmla="*/ 271575 h 13956"/>
                <a:gd name="T46" fmla="*/ 40200 w 13956"/>
                <a:gd name="T47" fmla="*/ 286800 h 13956"/>
                <a:gd name="T48" fmla="*/ 64550 w 13956"/>
                <a:gd name="T49" fmla="*/ 309925 h 13956"/>
                <a:gd name="T50" fmla="*/ 80375 w 13956"/>
                <a:gd name="T51" fmla="*/ 309325 h 13956"/>
                <a:gd name="T52" fmla="*/ 125450 w 13956"/>
                <a:gd name="T53" fmla="*/ 292275 h 13956"/>
                <a:gd name="T54" fmla="*/ 144925 w 13956"/>
                <a:gd name="T55" fmla="*/ 336100 h 13956"/>
                <a:gd name="T56" fmla="*/ 155875 w 13956"/>
                <a:gd name="T57" fmla="*/ 347675 h 13956"/>
                <a:gd name="T58" fmla="*/ 189375 w 13956"/>
                <a:gd name="T59" fmla="*/ 348900 h 13956"/>
                <a:gd name="T60" fmla="*/ 202150 w 13956"/>
                <a:gd name="T61" fmla="*/ 339150 h 13956"/>
                <a:gd name="T62" fmla="*/ 215550 w 13956"/>
                <a:gd name="T63" fmla="*/ 294700 h 13956"/>
                <a:gd name="T64" fmla="*/ 265475 w 13956"/>
                <a:gd name="T65" fmla="*/ 308100 h 13956"/>
                <a:gd name="T66" fmla="*/ 280700 w 13956"/>
                <a:gd name="T67" fmla="*/ 311150 h 13956"/>
                <a:gd name="T68" fmla="*/ 306275 w 13956"/>
                <a:gd name="T69" fmla="*/ 289225 h 13956"/>
                <a:gd name="T70" fmla="*/ 311150 w 13956"/>
                <a:gd name="T71" fmla="*/ 274600 h 13956"/>
                <a:gd name="T72" fmla="*/ 284975 w 13956"/>
                <a:gd name="T73" fmla="*/ 236850 h 13956"/>
                <a:gd name="T74" fmla="*/ 333075 w 13956"/>
                <a:gd name="T75" fmla="*/ 204600 h 13956"/>
                <a:gd name="T76" fmla="*/ 344025 w 13956"/>
                <a:gd name="T77" fmla="*/ 198500 h 13956"/>
                <a:gd name="T78" fmla="*/ 348900 w 13956"/>
                <a:gd name="T79" fmla="*/ 162575 h 13956"/>
                <a:gd name="T80" fmla="*/ 344025 w 13956"/>
                <a:gd name="T81" fmla="*/ 150400 h 13956"/>
                <a:gd name="T82" fmla="*/ 333075 w 13956"/>
                <a:gd name="T83" fmla="*/ 144300 h 13956"/>
                <a:gd name="T84" fmla="*/ 200950 w 13956"/>
                <a:gd name="T85" fmla="*/ 224675 h 13956"/>
                <a:gd name="T86" fmla="*/ 174150 w 13956"/>
                <a:gd name="T87" fmla="*/ 231375 h 13956"/>
                <a:gd name="T88" fmla="*/ 147975 w 13956"/>
                <a:gd name="T89" fmla="*/ 224675 h 13956"/>
                <a:gd name="T90" fmla="*/ 130300 w 13956"/>
                <a:gd name="T91" fmla="*/ 210675 h 13956"/>
                <a:gd name="T92" fmla="*/ 118750 w 13956"/>
                <a:gd name="T93" fmla="*/ 185100 h 13956"/>
                <a:gd name="T94" fmla="*/ 119950 w 13956"/>
                <a:gd name="T95" fmla="*/ 158325 h 13956"/>
                <a:gd name="T96" fmla="*/ 133975 w 13956"/>
                <a:gd name="T97" fmla="*/ 134575 h 13956"/>
                <a:gd name="T98" fmla="*/ 152850 w 13956"/>
                <a:gd name="T99" fmla="*/ 121775 h 13956"/>
                <a:gd name="T100" fmla="*/ 179625 w 13956"/>
                <a:gd name="T101" fmla="*/ 118125 h 13956"/>
                <a:gd name="T102" fmla="*/ 205800 w 13956"/>
                <a:gd name="T103" fmla="*/ 127275 h 13956"/>
                <a:gd name="T104" fmla="*/ 221650 w 13956"/>
                <a:gd name="T105" fmla="*/ 143100 h 13956"/>
                <a:gd name="T106" fmla="*/ 230775 w 13956"/>
                <a:gd name="T107" fmla="*/ 169275 h 13956"/>
                <a:gd name="T108" fmla="*/ 227125 w 13956"/>
                <a:gd name="T109" fmla="*/ 196075 h 13956"/>
                <a:gd name="T110" fmla="*/ 214325 w 13956"/>
                <a:gd name="T111" fmla="*/ 214950 h 139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956"/>
                <a:gd name="T169" fmla="*/ 0 h 13956"/>
                <a:gd name="T170" fmla="*/ 13956 w 13956"/>
                <a:gd name="T171" fmla="*/ 13956 h 139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397" name="Google Shape;699;p37"/>
            <p:cNvSpPr>
              <a:spLocks/>
            </p:cNvSpPr>
            <p:nvPr/>
          </p:nvSpPr>
          <p:spPr bwMode="auto">
            <a:xfrm>
              <a:off x="5566575" y="3193575"/>
              <a:ext cx="198525" cy="198525"/>
            </a:xfrm>
            <a:custGeom>
              <a:avLst/>
              <a:gdLst>
                <a:gd name="T0" fmla="*/ 150400 w 7941"/>
                <a:gd name="T1" fmla="*/ 55425 h 7941"/>
                <a:gd name="T2" fmla="*/ 157100 w 7941"/>
                <a:gd name="T3" fmla="*/ 22550 h 7941"/>
                <a:gd name="T4" fmla="*/ 152850 w 7941"/>
                <a:gd name="T5" fmla="*/ 12200 h 7941"/>
                <a:gd name="T6" fmla="*/ 137000 w 7941"/>
                <a:gd name="T7" fmla="*/ 4275 h 7941"/>
                <a:gd name="T8" fmla="*/ 126650 w 7941"/>
                <a:gd name="T9" fmla="*/ 7325 h 7941"/>
                <a:gd name="T10" fmla="*/ 104125 w 7941"/>
                <a:gd name="T11" fmla="*/ 32300 h 7941"/>
                <a:gd name="T12" fmla="*/ 85875 w 7941"/>
                <a:gd name="T13" fmla="*/ 4275 h 7941"/>
                <a:gd name="T14" fmla="*/ 76125 w 7941"/>
                <a:gd name="T15" fmla="*/ 25 h 7941"/>
                <a:gd name="T16" fmla="*/ 59075 w 7941"/>
                <a:gd name="T17" fmla="*/ 5500 h 7941"/>
                <a:gd name="T18" fmla="*/ 53600 w 7941"/>
                <a:gd name="T19" fmla="*/ 15250 h 7941"/>
                <a:gd name="T20" fmla="*/ 55425 w 7941"/>
                <a:gd name="T21" fmla="*/ 48725 h 7941"/>
                <a:gd name="T22" fmla="*/ 23150 w 7941"/>
                <a:gd name="T23" fmla="*/ 42025 h 7941"/>
                <a:gd name="T24" fmla="*/ 12800 w 7941"/>
                <a:gd name="T25" fmla="*/ 45700 h 7941"/>
                <a:gd name="T26" fmla="*/ 4875 w 7941"/>
                <a:gd name="T27" fmla="*/ 61525 h 7941"/>
                <a:gd name="T28" fmla="*/ 7325 w 7941"/>
                <a:gd name="T29" fmla="*/ 72475 h 7941"/>
                <a:gd name="T30" fmla="*/ 32900 w 7941"/>
                <a:gd name="T31" fmla="*/ 94400 h 7941"/>
                <a:gd name="T32" fmla="*/ 4875 w 7941"/>
                <a:gd name="T33" fmla="*/ 112675 h 7941"/>
                <a:gd name="T34" fmla="*/ 625 w 7941"/>
                <a:gd name="T35" fmla="*/ 123025 h 7941"/>
                <a:gd name="T36" fmla="*/ 6100 w 7941"/>
                <a:gd name="T37" fmla="*/ 139450 h 7941"/>
                <a:gd name="T38" fmla="*/ 15225 w 7941"/>
                <a:gd name="T39" fmla="*/ 144925 h 7941"/>
                <a:gd name="T40" fmla="*/ 48725 w 7941"/>
                <a:gd name="T41" fmla="*/ 143100 h 7941"/>
                <a:gd name="T42" fmla="*/ 42025 w 7941"/>
                <a:gd name="T43" fmla="*/ 176000 h 7941"/>
                <a:gd name="T44" fmla="*/ 46275 w 7941"/>
                <a:gd name="T45" fmla="*/ 185725 h 7941"/>
                <a:gd name="T46" fmla="*/ 62125 w 7941"/>
                <a:gd name="T47" fmla="*/ 194250 h 7941"/>
                <a:gd name="T48" fmla="*/ 72475 w 7941"/>
                <a:gd name="T49" fmla="*/ 191200 h 7941"/>
                <a:gd name="T50" fmla="*/ 95000 w 7941"/>
                <a:gd name="T51" fmla="*/ 166250 h 7941"/>
                <a:gd name="T52" fmla="*/ 113275 w 7941"/>
                <a:gd name="T53" fmla="*/ 194250 h 7941"/>
                <a:gd name="T54" fmla="*/ 123000 w 7941"/>
                <a:gd name="T55" fmla="*/ 198525 h 7941"/>
                <a:gd name="T56" fmla="*/ 140050 w 7941"/>
                <a:gd name="T57" fmla="*/ 193025 h 7941"/>
                <a:gd name="T58" fmla="*/ 145525 w 7941"/>
                <a:gd name="T59" fmla="*/ 183300 h 7941"/>
                <a:gd name="T60" fmla="*/ 143100 w 7941"/>
                <a:gd name="T61" fmla="*/ 149800 h 7941"/>
                <a:gd name="T62" fmla="*/ 175975 w 7941"/>
                <a:gd name="T63" fmla="*/ 156500 h 7941"/>
                <a:gd name="T64" fmla="*/ 186325 w 7941"/>
                <a:gd name="T65" fmla="*/ 152850 h 7941"/>
                <a:gd name="T66" fmla="*/ 194250 w 7941"/>
                <a:gd name="T67" fmla="*/ 137025 h 7941"/>
                <a:gd name="T68" fmla="*/ 191200 w 7941"/>
                <a:gd name="T69" fmla="*/ 126050 h 7941"/>
                <a:gd name="T70" fmla="*/ 166225 w 7941"/>
                <a:gd name="T71" fmla="*/ 104150 h 7941"/>
                <a:gd name="T72" fmla="*/ 194250 w 7941"/>
                <a:gd name="T73" fmla="*/ 85875 h 7941"/>
                <a:gd name="T74" fmla="*/ 198500 w 7941"/>
                <a:gd name="T75" fmla="*/ 75525 h 7941"/>
                <a:gd name="T76" fmla="*/ 193025 w 7941"/>
                <a:gd name="T77" fmla="*/ 58475 h 7941"/>
                <a:gd name="T78" fmla="*/ 183900 w 7941"/>
                <a:gd name="T79" fmla="*/ 53600 h 7941"/>
                <a:gd name="T80" fmla="*/ 137000 w 7941"/>
                <a:gd name="T81" fmla="*/ 118150 h 7941"/>
                <a:gd name="T82" fmla="*/ 126650 w 7941"/>
                <a:gd name="T83" fmla="*/ 130925 h 7941"/>
                <a:gd name="T84" fmla="*/ 112650 w 7941"/>
                <a:gd name="T85" fmla="*/ 138850 h 7941"/>
                <a:gd name="T86" fmla="*/ 96825 w 7941"/>
                <a:gd name="T87" fmla="*/ 140675 h 7941"/>
                <a:gd name="T88" fmla="*/ 81000 w 7941"/>
                <a:gd name="T89" fmla="*/ 136400 h 7941"/>
                <a:gd name="T90" fmla="*/ 70650 w 7941"/>
                <a:gd name="T91" fmla="*/ 129100 h 7941"/>
                <a:gd name="T92" fmla="*/ 61500 w 7941"/>
                <a:gd name="T93" fmla="*/ 116325 h 7941"/>
                <a:gd name="T94" fmla="*/ 57850 w 7941"/>
                <a:gd name="T95" fmla="*/ 100500 h 7941"/>
                <a:gd name="T96" fmla="*/ 60300 w 7941"/>
                <a:gd name="T97" fmla="*/ 84650 h 7941"/>
                <a:gd name="T98" fmla="*/ 67000 w 7941"/>
                <a:gd name="T99" fmla="*/ 73700 h 7941"/>
                <a:gd name="T100" fmla="*/ 79175 w 7941"/>
                <a:gd name="T101" fmla="*/ 62725 h 7941"/>
                <a:gd name="T102" fmla="*/ 94375 w 7941"/>
                <a:gd name="T103" fmla="*/ 57875 h 7941"/>
                <a:gd name="T104" fmla="*/ 110225 w 7941"/>
                <a:gd name="T105" fmla="*/ 59075 h 7941"/>
                <a:gd name="T106" fmla="*/ 121775 w 7941"/>
                <a:gd name="T107" fmla="*/ 63950 h 7941"/>
                <a:gd name="T108" fmla="*/ 133975 w 7941"/>
                <a:gd name="T109" fmla="*/ 75525 h 7941"/>
                <a:gd name="T110" fmla="*/ 140050 w 7941"/>
                <a:gd name="T111" fmla="*/ 90125 h 7941"/>
                <a:gd name="T112" fmla="*/ 140650 w 7941"/>
                <a:gd name="T113" fmla="*/ 105975 h 7941"/>
                <a:gd name="T114" fmla="*/ 137000 w 7941"/>
                <a:gd name="T115" fmla="*/ 118150 h 79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41"/>
                <a:gd name="T175" fmla="*/ 0 h 7941"/>
                <a:gd name="T176" fmla="*/ 7941 w 7941"/>
                <a:gd name="T177" fmla="*/ 7941 h 79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800" kern="1200" smtClean="0"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1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1115616" y="1203598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Каталог ТРУ ЕИС создается в соответствии с требованиями Постановления Правительства РФ от 8 февраля 2017 г. № 145. </a:t>
            </a:r>
            <a:endParaRPr dirty="0"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2"/>
          </p:nvPr>
        </p:nvSpPr>
        <p:spPr>
          <a:xfrm>
            <a:off x="4644008" y="2283718"/>
            <a:ext cx="3522900" cy="1795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dirty="0" smtClean="0"/>
              <a:t>3. Товары </a:t>
            </a:r>
            <a:r>
              <a:rPr lang="ru-RU" sz="1400" dirty="0"/>
              <a:t>с характеристиками КТРУ + Характеристики из Ведомственного перечня  (обоснование использования характеристик – включение в </a:t>
            </a:r>
            <a:r>
              <a:rPr lang="ru-RU" sz="1400" dirty="0" err="1"/>
              <a:t>вед.перечень</a:t>
            </a:r>
            <a:r>
              <a:rPr lang="ru-RU" sz="14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971600" y="1995686"/>
            <a:ext cx="3522900" cy="2011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/>
              <a:t>Позиции КТРУ </a:t>
            </a:r>
          </a:p>
          <a:p>
            <a:pPr marL="0" indent="0">
              <a:buNone/>
            </a:pPr>
            <a:r>
              <a:rPr lang="ru-RU" sz="1400" dirty="0" smtClean="0"/>
              <a:t>1.</a:t>
            </a:r>
            <a:r>
              <a:rPr lang="ru-RU" sz="1400" dirty="0"/>
              <a:t> </a:t>
            </a:r>
            <a:r>
              <a:rPr lang="ru-RU" sz="1400" dirty="0" smtClean="0"/>
              <a:t>Товары </a:t>
            </a:r>
            <a:r>
              <a:rPr lang="ru-RU" sz="1400" dirty="0"/>
              <a:t>только с характеристиками КТРУ (используются без каких-либо обоснований необходимости)</a:t>
            </a:r>
          </a:p>
          <a:p>
            <a:pPr marL="0" indent="0">
              <a:buNone/>
            </a:pPr>
            <a:r>
              <a:rPr lang="ru-RU" sz="1400" dirty="0" smtClean="0"/>
              <a:t> 2. </a:t>
            </a:r>
            <a:r>
              <a:rPr lang="ru-RU" sz="1400" dirty="0"/>
              <a:t>Товары с характеристиками </a:t>
            </a:r>
            <a:r>
              <a:rPr lang="ru-RU" sz="1400" dirty="0" err="1"/>
              <a:t>КТРУ+доп.характеристики</a:t>
            </a:r>
            <a:r>
              <a:rPr lang="ru-RU" sz="1400" dirty="0"/>
              <a:t> заказчика (нужно обоснование установления КАЖДОЙ характеристики)</a:t>
            </a:r>
          </a:p>
          <a:p>
            <a:pPr marL="0" lvl="0" indent="0">
              <a:buNone/>
            </a:pPr>
            <a:endParaRPr lang="ru-RU" sz="1400" dirty="0"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2"/>
          </p:nvPr>
        </p:nvSpPr>
        <p:spPr>
          <a:xfrm>
            <a:off x="1187623" y="4587973"/>
            <a:ext cx="7013251" cy="154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150" name="Google Shape;150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0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1763688" y="457442"/>
            <a:ext cx="6768752" cy="465998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329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28057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9" name="Google Shape;379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body" idx="4294967295"/>
          </p:nvPr>
        </p:nvSpPr>
        <p:spPr>
          <a:xfrm flipH="1">
            <a:off x="323528" y="1230488"/>
            <a:ext cx="1152128" cy="864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Roboto Slab"/>
                <a:ea typeface="Roboto Slab"/>
                <a:cs typeface="Roboto Slab"/>
                <a:sym typeface="Roboto Slab"/>
              </a:rPr>
              <a:t>Пример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latin typeface="Roboto Slab"/>
                <a:ea typeface="Roboto Slab"/>
                <a:cs typeface="Roboto Slab"/>
                <a:sym typeface="Roboto Slab"/>
              </a:rPr>
              <a:t>Описания в КТРУ ЕИС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1" name="Google Shape;381;p32"/>
          <p:cNvSpPr txBox="1">
            <a:spLocks noGrp="1"/>
          </p:cNvSpPr>
          <p:nvPr>
            <p:ph type="body" idx="4294967295"/>
          </p:nvPr>
        </p:nvSpPr>
        <p:spPr>
          <a:xfrm flipH="1">
            <a:off x="9144000" y="2211709"/>
            <a:ext cx="108520" cy="1607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11" y="539394"/>
            <a:ext cx="63367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subTitle" idx="4294967295"/>
          </p:nvPr>
        </p:nvSpPr>
        <p:spPr>
          <a:xfrm>
            <a:off x="1331640" y="1635646"/>
            <a:ext cx="6593700" cy="2447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600" b="1" dirty="0" smtClean="0"/>
              <a:t>КТРУ ЕИС содержит минимальные требования к товару</a:t>
            </a:r>
          </a:p>
          <a:p>
            <a:pPr marL="0" lvl="0" indent="0" algn="ctr">
              <a:buNone/>
            </a:pPr>
            <a:r>
              <a:rPr lang="ru-RU" sz="1600" b="1" dirty="0" smtClean="0"/>
              <a:t>Монитор: количество пикселей на экране, диагональ экрана, тип матрицы</a:t>
            </a:r>
          </a:p>
          <a:p>
            <a:pPr marL="0" lvl="0" indent="0" algn="ctr">
              <a:buNone/>
            </a:pPr>
            <a:r>
              <a:rPr lang="ru-RU" sz="1600" b="1" dirty="0" smtClean="0"/>
              <a:t>Все остальные характеристики должны быть обоснованы с учетом требований ведомственных актов о нормировании (если в </a:t>
            </a:r>
            <a:r>
              <a:rPr lang="ru-RU" sz="1600" b="1" dirty="0" err="1" smtClean="0"/>
              <a:t>муниц.акте</a:t>
            </a:r>
            <a:r>
              <a:rPr lang="ru-RU" sz="1600" b="1" dirty="0" smtClean="0"/>
              <a:t> диагональ максимальная 20 дюймов- закупать больший диаметр  нельзя)</a:t>
            </a:r>
            <a:endParaRPr sz="1600" b="1" dirty="0"/>
          </a:p>
        </p:txBody>
      </p:sp>
      <p:pic>
        <p:nvPicPr>
          <p:cNvPr id="157" name="Google Shape;157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00" y="123478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1114425" y="358375"/>
            <a:ext cx="6915300" cy="7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Правила формирования дополнительных показателей</a:t>
            </a:r>
            <a:endParaRPr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1114425" y="1316095"/>
            <a:ext cx="69153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sz="1800" dirty="0"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63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 idx="4294967295"/>
          </p:nvPr>
        </p:nvSpPr>
        <p:spPr>
          <a:xfrm>
            <a:off x="21949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solidFill>
                  <a:srgbClr val="073763"/>
                </a:solidFill>
              </a:rPr>
              <a:t>Позиции КТРУ ЕИС не предусматривают закупок компьютера в сборе</a:t>
            </a:r>
            <a:endParaRPr dirty="0">
              <a:solidFill>
                <a:srgbClr val="073763"/>
              </a:solidFill>
            </a:endParaRPr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6915300" cy="477241"/>
          </a:xfrm>
        </p:spPr>
        <p:txBody>
          <a:bodyPr/>
          <a:lstStyle/>
          <a:p>
            <a:r>
              <a:rPr lang="ru-RU" dirty="0" smtClean="0"/>
              <a:t>Что еще войдет в КТРУ до конца 2018 года: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771550"/>
            <a:ext cx="6915300" cy="3303600"/>
          </a:xfrm>
        </p:spPr>
        <p:txBody>
          <a:bodyPr/>
          <a:lstStyle/>
          <a:p>
            <a:r>
              <a:rPr lang="ru-RU" sz="1400" b="1" dirty="0" smtClean="0"/>
              <a:t>Услуги телефонной связи  </a:t>
            </a:r>
            <a:r>
              <a:rPr lang="ru-RU" sz="1400" b="1" dirty="0"/>
              <a:t>- с </a:t>
            </a:r>
            <a:r>
              <a:rPr lang="ru-RU" sz="1400" b="1" dirty="0" smtClean="0"/>
              <a:t>20 </a:t>
            </a:r>
            <a:r>
              <a:rPr lang="ru-RU" sz="1400" b="1" dirty="0"/>
              <a:t>ноября 2018 </a:t>
            </a:r>
          </a:p>
          <a:p>
            <a:r>
              <a:rPr lang="ru-RU" sz="1400" b="1" dirty="0" smtClean="0"/>
              <a:t>Услуги по доступу в </a:t>
            </a:r>
            <a:r>
              <a:rPr lang="ru-RU" sz="1400" b="1" dirty="0"/>
              <a:t>интернет с 20 ноября 2018 </a:t>
            </a:r>
          </a:p>
          <a:p>
            <a:r>
              <a:rPr lang="ru-RU" sz="1400" b="1" dirty="0"/>
              <a:t>Бакалея (цикорий, яйца, кофе) с 22 октября 2018</a:t>
            </a:r>
          </a:p>
          <a:p>
            <a:r>
              <a:rPr lang="ru-RU" sz="1400" b="1" dirty="0"/>
              <a:t>Шины для автомобиля с 22 октября 2018</a:t>
            </a:r>
          </a:p>
          <a:p>
            <a:r>
              <a:rPr lang="ru-RU" sz="1400" b="1" dirty="0"/>
              <a:t>Лабораторная посуда  с 22 октября 2018</a:t>
            </a:r>
          </a:p>
          <a:p>
            <a:r>
              <a:rPr lang="ru-RU" sz="1400" b="1" dirty="0"/>
              <a:t>Для инвалидов (аппараты слуховые,  вкладыши ушные,  собаки-проводники,  кресло-коляски, ходунки  и </a:t>
            </a:r>
            <a:r>
              <a:rPr lang="ru-RU" sz="1400" b="1" dirty="0" err="1"/>
              <a:t>тд</a:t>
            </a:r>
            <a:r>
              <a:rPr lang="ru-RU" sz="1400" b="1" dirty="0"/>
              <a:t>) с 1 ноября 2018 </a:t>
            </a:r>
          </a:p>
          <a:p>
            <a:r>
              <a:rPr lang="ru-RU" sz="1400" b="1" dirty="0"/>
              <a:t>Автомобиль легковой с 22 октября </a:t>
            </a:r>
            <a:r>
              <a:rPr lang="ru-RU" sz="1400" b="1" dirty="0" smtClean="0"/>
              <a:t>2018</a:t>
            </a:r>
          </a:p>
          <a:p>
            <a:r>
              <a:rPr lang="ru-RU" sz="1400" b="1" dirty="0" smtClean="0"/>
              <a:t>-компьютерная техника с 15 сентября 2018</a:t>
            </a:r>
          </a:p>
          <a:p>
            <a:r>
              <a:rPr lang="ru-RU" sz="1400" b="1" dirty="0" smtClean="0"/>
              <a:t>-программное обеспечение частично с 15 сентября 2018</a:t>
            </a:r>
          </a:p>
          <a:p>
            <a:r>
              <a:rPr lang="ru-RU" sz="1400" b="1" dirty="0" smtClean="0"/>
              <a:t>Работы строительные с 01 июля 2019 года</a:t>
            </a:r>
          </a:p>
          <a:p>
            <a:r>
              <a:rPr lang="ru-RU" sz="1400" b="1" dirty="0" smtClean="0"/>
              <a:t>Работы электромонтажные и т.п. с 01.июля 2019 года</a:t>
            </a:r>
          </a:p>
          <a:p>
            <a:endParaRPr lang="ru-RU" sz="1400" b="1" dirty="0"/>
          </a:p>
          <a:p>
            <a:pPr marL="76200" indent="0">
              <a:buNone/>
            </a:pP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4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r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278</Words>
  <Application>Microsoft Office PowerPoint</Application>
  <PresentationFormat>Экран (16:9)</PresentationFormat>
  <Paragraphs>66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Abel</vt:lpstr>
      <vt:lpstr>Roboto Slab</vt:lpstr>
      <vt:lpstr>Calibri</vt:lpstr>
      <vt:lpstr>Times New Roman</vt:lpstr>
      <vt:lpstr>Verdana</vt:lpstr>
      <vt:lpstr>York template</vt:lpstr>
      <vt:lpstr>Modèle par défaut</vt:lpstr>
      <vt:lpstr>Каталог товаров, работ, услуг для обеспечения государственных и муниципальных нужд</vt:lpstr>
      <vt:lpstr>Презентация PowerPoint</vt:lpstr>
      <vt:lpstr>Презентация PowerPoint</vt:lpstr>
      <vt:lpstr>Каталог ТРУ ЕИС создается в соответствии с требованиями Постановления Правительства РФ от 8 февраля 2017 г. № 145. </vt:lpstr>
      <vt:lpstr>Презентация PowerPoint</vt:lpstr>
      <vt:lpstr>Презентация PowerPoint</vt:lpstr>
      <vt:lpstr>Правила формирования дополнительных показателей</vt:lpstr>
      <vt:lpstr>Позиции КТРУ ЕИС не предусматривают закупок компьютера в сборе</vt:lpstr>
      <vt:lpstr>Что еще войдет в КТРУ до конца 2018 года: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Паршина Елена Александровна</dc:creator>
  <cp:lastModifiedBy>Карелина Мария Евгеньевна</cp:lastModifiedBy>
  <cp:revision>35</cp:revision>
  <cp:lastPrinted>2018-09-26T06:45:02Z</cp:lastPrinted>
  <dcterms:modified xsi:type="dcterms:W3CDTF">2018-10-25T14:11:37Z</dcterms:modified>
</cp:coreProperties>
</file>