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9"/>
  </p:notes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4" d="100"/>
          <a:sy n="74" d="100"/>
        </p:scale>
        <p:origin x="10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34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1D8BCC-BB25-4F9D-8B28-9F70CC57CD02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9C84E-22C8-440E-A9A4-ABA289453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09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9C84E-22C8-440E-A9A4-ABA2894536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016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33783F4-C464-4565-908B-00ACB19EBCB8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D0F58FF-6033-414B-A30E-7D5361FD8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z4z63@bk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00034" y="2214554"/>
            <a:ext cx="7851648" cy="22145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Схема работы антикоррупционного проекта ОНФ </a:t>
            </a:r>
            <a:r>
              <a:rPr lang="ru-RU" sz="3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«ЗА ЧЕСТНЫЕ ЗАКУПКИ» </a:t>
            </a:r>
            <a:br>
              <a:rPr lang="ru-RU" sz="3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Самарской области</a:t>
            </a: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Екатерина\Desktop\77777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88608"/>
            <a:ext cx="3719524" cy="136875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0" y="5357826"/>
            <a:ext cx="9144000" cy="1154822"/>
          </a:xfrm>
          <a:prstGeom prst="rect">
            <a:avLst/>
          </a:prstGeom>
          <a:solidFill>
            <a:srgbClr val="1E8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85786" y="5429264"/>
            <a:ext cx="78341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КОРРУПЦИЮ ПОБЕЖДАЮТ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ЛЮДИ</a:t>
            </a:r>
            <a:endParaRPr lang="ru-RU" sz="20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29491" y="0"/>
            <a:ext cx="8229600" cy="1000108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altLang="ru-RU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Источники получения информации</a:t>
            </a:r>
            <a:r>
              <a:rPr lang="ru-RU" altLang="ru-RU" sz="33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3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3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186766" cy="5572165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40000" lnSpcReduction="20000"/>
          </a:bodyPr>
          <a:lstStyle/>
          <a:p>
            <a:r>
              <a:rPr lang="ru-RU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Поиск сомнительной закупки на официальном сайте Единой информационной системы (ЕИС). Адрес: </a:t>
            </a:r>
            <a:r>
              <a:rPr lang="en-US" sz="60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zakupki.gov.ru</a:t>
            </a:r>
            <a:endParaRPr lang="ru-RU" sz="6000" b="1" u="sng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Посты в социальных сетях и комментарии к ним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Материалы СМИ (электронные, печатные, ТВ)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Сообщения по электронной почте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Сообщения в различных месседжерах (смс, ммс, </a:t>
            </a:r>
            <a:r>
              <a:rPr lang="en-US" sz="6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Viber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Facebook 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Messenger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и др.)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Анонимные сообщения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Заявления и обращения граждан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Звонки на горячую линию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/>
          </a:p>
        </p:txBody>
      </p:sp>
      <p:pic>
        <p:nvPicPr>
          <p:cNvPr id="16" name="Picture 2" descr="C:\Users\Екатерина\Desktop\33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2000240"/>
            <a:ext cx="6643734" cy="1528059"/>
          </a:xfrm>
          <a:prstGeom prst="rect">
            <a:avLst/>
          </a:prstGeom>
          <a:noFill/>
        </p:spPr>
      </p:pic>
      <p:pic>
        <p:nvPicPr>
          <p:cNvPr id="5" name="Picture 2" descr="C:\Users\Екатерина\Desktop\777778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35624" y="5786454"/>
            <a:ext cx="1944343" cy="783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571480"/>
            <a:ext cx="8329642" cy="84615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 полученной информации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427018"/>
            <a:ext cx="8401080" cy="504693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СПАРК-Маркетинг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www.spark-marketing.ru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Национальное кредитное бюро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creditnet.ru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База данных «КОНТРАГЕНТ»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www.k-agent.ru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«ГосЗатраты» — негосударственный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clearspending.ru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«ЗА Честный бизнес»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портал проверки контрагентов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РФ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zachestnyibiznes.ru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«Rusprofile» —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сервис проверки контрагентов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rusprofile.ru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другие</a:t>
            </a:r>
          </a:p>
          <a:p>
            <a:pPr marL="457200" indent="-457200">
              <a:buAutoNum type="arabicPeriod"/>
            </a:pP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Екатерина\Desktop\77777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5715016"/>
            <a:ext cx="1944343" cy="783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29600" cy="5500726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>
              <a:buNone/>
            </a:pP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Занесение сомнительной закупки на сайт </a:t>
            </a:r>
            <a:r>
              <a:rPr lang="en-US" sz="25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zachestnyezakupki.onf.ru</a:t>
            </a: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после прохождения предварительной регистрации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Оценка занесенной сомнительной закупки экспертным сообществом проекта</a:t>
            </a:r>
          </a:p>
          <a:p>
            <a:pPr algn="just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 случае подтверждения сомнительной закупки -отправка письма Заказчику</a:t>
            </a:r>
          </a:p>
          <a:p>
            <a:pPr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Далее, у Заказчика есть 5 дней для принятия решения по сомнительной закупке в конструктивном диалоге с активистами проекта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Екатерина\Desktop\77777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5715016"/>
            <a:ext cx="1944343" cy="783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786" y="214290"/>
            <a:ext cx="7467600" cy="1143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истечении 5 дней </a:t>
            </a:r>
            <a:r>
              <a:rPr lang="ru-RU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заказчиком </a:t>
            </a:r>
            <a:r>
              <a:rPr lang="ru-RU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принимается решение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857224" y="2500306"/>
            <a:ext cx="3400420" cy="307183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r>
              <a:rPr lang="ru-RU" sz="3300" dirty="0" smtClean="0"/>
              <a:t>   </a:t>
            </a:r>
            <a:r>
              <a:rPr lang="ru-RU" sz="3000" dirty="0" smtClean="0"/>
              <a:t>Отмена закупки или устранение выявленных нарушений</a:t>
            </a:r>
            <a:endParaRPr lang="ru-RU" sz="30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5072066" y="2500306"/>
            <a:ext cx="3571900" cy="3328997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Игнорирование сигнала</a:t>
            </a:r>
          </a:p>
          <a:p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Отказ от конструктивного диалога</a:t>
            </a:r>
            <a:endParaRPr lang="ru-RU" sz="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1572001" y="1856967"/>
            <a:ext cx="857256" cy="794"/>
          </a:xfrm>
          <a:prstGeom prst="straightConnector1">
            <a:avLst/>
          </a:prstGeom>
          <a:ln cap="rnd"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5572926" y="1928008"/>
            <a:ext cx="857256" cy="1588"/>
          </a:xfrm>
          <a:prstGeom prst="straightConnector1">
            <a:avLst/>
          </a:prstGeom>
          <a:ln cap="rnd"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Екатерина\Desktop\77777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5857892"/>
            <a:ext cx="1944343" cy="783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358246" cy="1285884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случае игнорирования сигнала и</a:t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отказа от конструктивного диалога: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43051"/>
            <a:ext cx="4038600" cy="4857784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ru-RU" sz="2500" b="1" u="sng" dirty="0" smtClean="0">
                <a:latin typeface="Times New Roman" pitchFamily="18" charset="0"/>
                <a:cs typeface="Times New Roman" pitchFamily="18" charset="0"/>
              </a:rPr>
              <a:t>Публикация в СМИ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Направление активистами заявления или запроса в правоохранительные и контролирующие органы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Организация взаимодействия с правоохранительными и контролирующими органами по рассмотрению заявленных нарушений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715008" y="1643050"/>
            <a:ext cx="3143272" cy="4125923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2600" dirty="0" smtClean="0"/>
              <a:t>Общественный резонанс</a:t>
            </a:r>
          </a:p>
          <a:p>
            <a:pPr>
              <a:buNone/>
            </a:pPr>
            <a:endParaRPr lang="ru-RU" sz="2600" dirty="0" smtClean="0"/>
          </a:p>
          <a:p>
            <a:r>
              <a:rPr lang="ru-RU" sz="2600" dirty="0" smtClean="0"/>
              <a:t>Репутационные риски</a:t>
            </a:r>
            <a:endParaRPr lang="ru-RU" sz="26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4572000" y="1785926"/>
            <a:ext cx="107157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Екатерина\Desktop\77777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9657" y="5857892"/>
            <a:ext cx="1944343" cy="783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01080" cy="34718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Наши контакты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Адрес: 443071, Самарская область, г.Самара, Волжский проспект, д.19, офис 215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Телефон: 8 (846) 242-01-42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Телефон горячей линии: +7 (927)617-30-78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Электронная почта: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  <a:hlinkClick r:id="rId2"/>
              </a:rPr>
              <a:t>z4z63@bk.ru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Екатерина\Desktop\77777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214290"/>
            <a:ext cx="3212016" cy="1294567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0" y="5429264"/>
            <a:ext cx="9144000" cy="1011945"/>
          </a:xfrm>
          <a:prstGeom prst="rect">
            <a:avLst/>
          </a:prstGeom>
          <a:solidFill>
            <a:srgbClr val="1E8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348" y="5072074"/>
            <a:ext cx="692948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500" b="1" dirty="0" smtClean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КОРРУПЦИЮ ПОБЕЖДАЮТ</a:t>
            </a: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ЛЮДИ</a:t>
            </a:r>
            <a:endParaRPr lang="ru-RU" sz="22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</TotalTime>
  <Words>249</Words>
  <Application>Microsoft Office PowerPoint</Application>
  <PresentationFormat>Экран (4:3)</PresentationFormat>
  <Paragraphs>53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Calibri</vt:lpstr>
      <vt:lpstr>Century Schoolbook</vt:lpstr>
      <vt:lpstr>Times New Roman</vt:lpstr>
      <vt:lpstr>Trebuchet MS</vt:lpstr>
      <vt:lpstr>Wingdings</vt:lpstr>
      <vt:lpstr>Wingdings 2</vt:lpstr>
      <vt:lpstr>Эркер</vt:lpstr>
      <vt:lpstr>   Схема работы антикоррупционного проекта ОНФ «ЗА ЧЕСТНЫЕ ЗАКУПКИ»  в Самарской области</vt:lpstr>
      <vt:lpstr>                 Источники получения информации </vt:lpstr>
      <vt:lpstr>Проверка полученной информации </vt:lpstr>
      <vt:lpstr>Презентация PowerPoint</vt:lpstr>
      <vt:lpstr>   По истечении 5 дней заказчиком принимается решение</vt:lpstr>
      <vt:lpstr>         В случае игнорирования сигнала и  отказа от конструктивного диалога: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закупочных процедур</dc:title>
  <dc:creator>Екатерина</dc:creator>
  <cp:lastModifiedBy>ACER</cp:lastModifiedBy>
  <cp:revision>32</cp:revision>
  <dcterms:created xsi:type="dcterms:W3CDTF">2017-12-21T09:04:26Z</dcterms:created>
  <dcterms:modified xsi:type="dcterms:W3CDTF">2017-12-22T04:20:13Z</dcterms:modified>
</cp:coreProperties>
</file>