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06C5-091D-4210-8523-B7C179496E99}" type="datetimeFigureOut">
              <a:rPr lang="ru-RU" smtClean="0"/>
              <a:pPr/>
              <a:t>17.06.2019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A275-AEB4-4F2A-B461-E15F6E901D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tpal@imi-samara.ru" TargetMode="External"/><Relationship Id="rId2" Type="http://schemas.openxmlformats.org/officeDocument/2006/relationships/hyperlink" Target="mailto:mir.zakupki@mail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natpal@imi-samara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ir.zakupki@mail.ru" TargetMode="External"/><Relationship Id="rId2" Type="http://schemas.openxmlformats.org/officeDocument/2006/relationships/hyperlink" Target="http://www.roseltorg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8229600" cy="268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7783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8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Самарский университет государственного управления «Международный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институт </a:t>
                      </a: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рынка»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Главное управление организации торгов Самарской области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Электронная торговая площадка </a:t>
                      </a:r>
                      <a:r>
                        <a:rPr lang="ru-RU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Сбербанк-АСТ</a:t>
                      </a:r>
                      <a:endParaRPr lang="ru-RU" sz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sberbank</a:t>
                      </a: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ast</a:t>
                      </a:r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r>
                        <a:rPr lang="en-US" sz="12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\\Aqua\shared\_ГРАФИЧЕСКИЕ МАТЕРИАЛЫ\логотип цвет\большой белый фон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38200"/>
            <a:ext cx="1447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b.ru/misc/i/gallery/28002/121649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81000"/>
            <a:ext cx="129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09600" y="3276600"/>
            <a:ext cx="8229600" cy="3276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ОБУЧАЮЩИЙ СЕМИНАР</a:t>
            </a:r>
            <a:b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муниципальных заказчиков Самарской области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«АКТУАЛЬНЫЕ ВОПРОСЫ ОРГАНИЗАЦИИ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ЗАКУПОЧНОЙ ДЕЯТЕЛЬНОСТИ В СООТВЕТСТВИИ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ЗАКОНОМ О КОНТРАКТНОЙ СИСТЕМЕ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»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 июня 2019 года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с. Большая Глушица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Рисунок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914400"/>
            <a:ext cx="3000368" cy="785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Презентационные материалы семинара можно скачать: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сайте Университета «МИР» 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адресу: </a:t>
            </a:r>
            <a:r>
              <a:rPr 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imi-samara.ru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разделе «Новости»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Новость о проведении выездного семинара </a:t>
            </a: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14 июня 2019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года </a:t>
            </a:r>
          </a:p>
          <a:p>
            <a:pPr algn="ctr">
              <a:buFont typeface="Arial" charset="0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(по ссылке)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Всероссийский семинар-совещание</a:t>
            </a:r>
            <a: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(ТЕЛЕМОСТ)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«РЕФОРМИРОВАНИЕ КОНТРАКТНОЙ СИСТЕМЫ: </a:t>
            </a:r>
            <a:b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ЗАКОН № 71-ФЗ ОТ 01.05.2019 ГОДА И ДРУГИЕ ИЗМЕНЕНИЯ»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latin typeface="Arial" pitchFamily="34" charset="0"/>
                <a:cs typeface="Arial" pitchFamily="34" charset="0"/>
              </a:rPr>
            </a:b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совместно с Институтом </a:t>
            </a:r>
            <a:r>
              <a:rPr lang="ru-RU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госзакупок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(г. Москва, директор </a:t>
            </a:r>
            <a:r>
              <a:rPr lang="ru-RU" sz="2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Храмкин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А.А.)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21 июня 2019 года</a:t>
            </a:r>
            <a:endParaRPr lang="ru-RU" sz="27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8006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55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НАСТАЛО ВРЕМЯ ГЛОБАЛЬНЫХ ПЕРЕМЕН В ЗАКОНЕ О КОНТРАКТНОЙ СИСТЕМЕ! </a:t>
            </a:r>
            <a:endParaRPr lang="ru-RU" sz="15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Участники семинара получат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самые полные разъяснения и практические рекомендации по новым правилам ведения закупочной деятельности.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семинаре выступят ведущие российские эксперты в сфере закупок и представители Минфина РФ, Федерального казначейства, ФАС России и др.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 окончании конференции-семинара слушатели получают свидетельство об участии в семинаре-совещании.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МЕСТО ПРОВЕДЕНИЯ ТЕЛЕМОСТА: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УНИВЕРСИТЕТ «МИР», Г. САМАРА, УЛ. Г.С. АКСАКОВА, 21.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Стоимость участия в телемосте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1 500 руб./чел.,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т.ч. НДС.</a:t>
            </a:r>
            <a:b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Для подачи заявки и заключения договора обращаться по тел. в г. Самара 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(846) 336-39-56, 338-04-48, 265-06-45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или передать информацию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mir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zakupki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mail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natpal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повышения квалификации </a:t>
            </a:r>
            <a:b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 МУНИЦИПАЛЬНЫМИ ЗАКУПКАМИ»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(144 часа)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Классический вариант подготовки контрактных управляющих, работников контрактных служб: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лица, успешно завершившие обучение, имеют право быть руководителями и работниками контрактной службы, контрактными управляющими.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программу включена практическая работа с электронной торговой площадкой.</a:t>
            </a: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1.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с применением ДОТ (15 500 руб./чел).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24.06-12.07., 09.09-27.09.2019г.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-76200"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ДИСТАНТ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(10 000 руб./чел).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03.06-28.06.2019г., 09.09-04.10.2019г.</a:t>
            </a: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ВИДЕОМАТЕРИАЛЫ ТЕЛЕМОСТА с Институтом </a:t>
            </a:r>
            <a:r>
              <a:rPr lang="ru-RU" sz="1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госзакупок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ПОДАРОК!</a:t>
            </a: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natpal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@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imi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-</a:t>
            </a:r>
            <a:r>
              <a:rPr lang="en-US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samara</a:t>
            </a:r>
            <a:r>
              <a:rPr lang="ru-RU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.</a:t>
            </a:r>
            <a:r>
              <a:rPr lang="en-US" sz="1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ru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None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Шишкина Наталья Павловна (ауд. 331) </a:t>
            </a:r>
          </a:p>
          <a:p>
            <a:pPr algn="just"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Контактный телефон (факс) (846) 338-04-48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III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«ОРГАНИЗАЦИЯ ЗАКУПОЧНОЙ ДЕЯТЕЛЬНОСТИ В СООТВЕТСТВИИ С ФЕДЕРАЛЬНЫМ ЗАКОНОМ от 18.07.2011 года № 223-ФЗ»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(40 часов)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algn="just">
              <a:buClr>
                <a:srgbClr val="C00000"/>
              </a:buClr>
              <a:buNone/>
            </a:pP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РЕАЛИЗАЦИИ ОЧНОЙ ФОРМЫ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обучение в компьютерном классе на демо-версии ЕЭТП (</a:t>
            </a:r>
            <a:r>
              <a:rPr lang="ru-RU" sz="16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www.roseltorg.ru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позволяет изучить все возможные нюансы и аспекты работы на ЭТП со стороны заказчика и поставщика, получить пошаговые инструкции и комментарии по вопросам, возникающим на различных этапах проведения закупки в электронной форме (от этапа подготовки процедуры до этапа заключения договора), помогает в дальнейшем безошибочно действовать при решении практических задач по проведению электронных торгов.</a:t>
            </a: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очная (12 000 руб./чел).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07.10-11.10.2019г., 09.12-13.12.2019г.</a:t>
            </a: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Форма обучения: заочная с применением ДОТ – ДИСТАНТ (6 000 руб./чел).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Сроки обучения: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07.10-18.10.2019г., 02.12-13.12.2019г.8</a:t>
            </a:r>
          </a:p>
          <a:p>
            <a:pPr algn="just">
              <a:buNone/>
            </a:pPr>
            <a:endParaRPr lang="ru-RU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Заявки принимаются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эл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почте: </a:t>
            </a:r>
            <a:r>
              <a:rPr lang="en-US" sz="1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mir</a:t>
            </a:r>
            <a:r>
              <a:rPr lang="ru-RU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zakupki</a:t>
            </a:r>
            <a:r>
              <a:rPr lang="ru-RU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mail</a:t>
            </a:r>
            <a:r>
              <a:rPr lang="ru-RU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.</a:t>
            </a:r>
            <a:r>
              <a:rPr lang="en-US" sz="1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/>
              </a:rPr>
              <a:t>ru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buNone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Контактное лицо: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Мелькина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Ирина Викторовна (ауд. 221) </a:t>
            </a:r>
          </a:p>
          <a:p>
            <a:pPr algn="just">
              <a:buNone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Контакт. тел/факс (846) 336-39-56,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моб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8-906-125-23-69846) 336-22-32, 265-06-45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IV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ПРОГРАММА 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ПРОФЕССИОНАЛЬНОЙ ПЕРЕПОДГОТОВКИ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«Управление государственными и муниципальными закупками (контрактный управляющий)»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798" y="1524000"/>
          <a:ext cx="8534401" cy="5105401"/>
        </p:xfrm>
        <a:graphic>
          <a:graphicData uri="http://schemas.openxmlformats.org/drawingml/2006/table">
            <a:tbl>
              <a:tblPr/>
              <a:tblGrid>
                <a:gridCol w="1723194"/>
                <a:gridCol w="1834570"/>
                <a:gridCol w="1668292"/>
                <a:gridCol w="1669076"/>
                <a:gridCol w="1639269"/>
              </a:tblGrid>
              <a:tr h="107604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Набор октябрь 2019 года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срок обучения: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ОКТЯБРЬ 2019 года – АПРЕЛЬ 2020 года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(502 часа)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A7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403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ЗАОЧНАЯ ФОРМА ОБУЧЕНИЯ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 ПРИМЕНЕНИЕМ ДИСТАНЦИОННЫХ ОБРАЗОВАТЕЛЬНЫХ ТЕХНОЛОГИЙ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Стоимость обучения: 25 000 рублей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Октябрь – Ноябрь 2019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Декабрь 2019 – Январь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Февраль 2020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Март – Апрель 2020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6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1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Модуль 2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Стажировка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Модуль 3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Итоговая аттестация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Times New Roman"/>
                          <a:ea typeface="Times New Roman"/>
                        </a:rPr>
                        <a:t>(итоговый экзамен)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3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21.10 – 29.11.2019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16.12.2019 – 31.01.2020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03.02 – 18.02.2020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16.03 – 03.04.2020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10.04.2020</a:t>
                      </a:r>
                    </a:p>
                  </a:txBody>
                  <a:tcPr marL="60506" marR="605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354</Words>
  <Application>Microsoft Office PowerPoint</Application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ОБУЧАЮЩИЙ СЕМИНАР для муниципальных заказчиков Самарской области   «АКТУАЛЬНЫЕ ВОПРОСЫ ОРГАНИЗАЦИИ  ЗАКУПОЧНОЙ ДЕЯТЕЛЬНОСТИ В СООТВЕТСТВИИ  С ЗАКОНОМ О КОНТРАКТНОЙ СИСТЕМЕ»  14 июня 2019 года  с. Большая Глушица</vt:lpstr>
      <vt:lpstr>Презентационные материалы семинара можно скачать:</vt:lpstr>
      <vt:lpstr>I. Всероссийский семинар-совещание (ТЕЛЕМОСТ) «РЕФОРМИРОВАНИЕ КОНТРАКТНОЙ СИСТЕМЫ:  ЗАКОН № 71-ФЗ ОТ 01.05.2019 ГОДА И ДРУГИЕ ИЗМЕНЕНИЯ» совместно с Институтом госзакупок (г. Москва, директор Храмкин А.А.) 21 июня 2019 года</vt:lpstr>
      <vt:lpstr>II. Программа повышения квалификации  «УПРАВЛЕНИЕ ГОСУДАРСТВЕННЫМИ   И МУНИЦИПАЛЬНЫМИ ЗАКУПКАМИ»  (144 часа)</vt:lpstr>
      <vt:lpstr>III. «ОРГАНИЗАЦИЯ ЗАКУПОЧНОЙ ДЕЯТЕЛЬНОСТИ В СООТВЕТСТВИИ С ФЕДЕРАЛЬНЫМ ЗАКОНОМ от 18.07.2011 года № 223-ФЗ» (40 часов)</vt:lpstr>
      <vt:lpstr>IV. ПРОГРАММА ПРОФЕССИОНАЛЬНОЙ ПЕРЕПОДГОТОВКИ  «Управление государственными и муниципальными закупками (контрактный управляющий)»</vt:lpstr>
    </vt:vector>
  </TitlesOfParts>
  <Company>IMI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annag</dc:creator>
  <cp:lastModifiedBy>annag</cp:lastModifiedBy>
  <cp:revision>16</cp:revision>
  <dcterms:created xsi:type="dcterms:W3CDTF">2018-05-23T12:48:35Z</dcterms:created>
  <dcterms:modified xsi:type="dcterms:W3CDTF">2019-06-17T06:43:58Z</dcterms:modified>
</cp:coreProperties>
</file>